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3"/>
    <p:sldId id="258" r:id="rId4"/>
    <p:sldId id="257" r:id="rId5"/>
    <p:sldId id="309" r:id="rId6"/>
    <p:sldId id="313" r:id="rId7"/>
    <p:sldId id="259" r:id="rId8"/>
    <p:sldId id="315" r:id="rId9"/>
    <p:sldId id="320" r:id="rId10"/>
    <p:sldId id="321" r:id="rId11"/>
    <p:sldId id="322" r:id="rId12"/>
    <p:sldId id="287" r:id="rId13"/>
    <p:sldId id="311" r:id="rId14"/>
    <p:sldId id="312" r:id="rId15"/>
    <p:sldId id="316" r:id="rId16"/>
    <p:sldId id="318" r:id="rId17"/>
    <p:sldId id="319" r:id="rId18"/>
    <p:sldId id="314" r:id="rId19"/>
    <p:sldId id="323" r:id="rId21"/>
    <p:sldId id="343" r:id="rId22"/>
    <p:sldId id="344" r:id="rId23"/>
    <p:sldId id="345" r:id="rId24"/>
    <p:sldId id="346" r:id="rId25"/>
    <p:sldId id="261" r:id="rId2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  <a:srgbClr val="B32229"/>
    <a:srgbClr val="9E1E24"/>
    <a:srgbClr val="E6E6E6"/>
    <a:srgbClr val="2D22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152" d="100"/>
          <a:sy n="152" d="100"/>
        </p:scale>
        <p:origin x="-444" y="-90"/>
      </p:cViewPr>
      <p:guideLst>
        <p:guide orient="horz" pos="163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 bwMode="auto">
          <a:xfrm>
            <a:off x="-9525" y="44600"/>
            <a:ext cx="9163050" cy="3778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 bwMode="auto">
          <a:xfrm>
            <a:off x="141781" y="95012"/>
            <a:ext cx="1531188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200" spc="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扁平化彩色图表</a:t>
            </a:r>
            <a:endParaRPr lang="zh-CN" altLang="en-US" sz="1200" spc="3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 userDrawn="1"/>
        </p:nvSpPr>
        <p:spPr bwMode="auto">
          <a:xfrm>
            <a:off x="-9525" y="5092030"/>
            <a:ext cx="9163050" cy="514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" r="546" b="8380"/>
          <a:stretch>
            <a:fillRect/>
          </a:stretch>
        </p:blipFill>
        <p:spPr bwMode="auto">
          <a:xfrm>
            <a:off x="-35878" y="-530543"/>
            <a:ext cx="9215438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5950" y="1483360"/>
            <a:ext cx="7432675" cy="2984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  <a:sym typeface="+mn-ea"/>
              </a:rPr>
              <a:t>信息技术学院</a:t>
            </a:r>
            <a:endParaRPr lang="zh-CN" altLang="en-US" sz="54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  <a:sym typeface="+mn-ea"/>
            </a:endParaRPr>
          </a:p>
          <a:p>
            <a:pPr algn="ctr"/>
            <a:r>
              <a:rPr lang="zh-CN" altLang="zh-CN" sz="54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学生奖助学金</a:t>
            </a:r>
            <a:r>
              <a:rPr lang="zh-CN" altLang="en-US" sz="54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政策解读</a:t>
            </a:r>
            <a:endParaRPr lang="zh-CN" altLang="en-US" sz="4000" b="1" dirty="0" smtClean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  <a:p>
            <a:pPr algn="ctr"/>
            <a:endParaRPr lang="en-US" altLang="zh-CN" sz="4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  <a:p>
            <a:pPr algn="ctr"/>
            <a:r>
              <a:rPr lang="en-US" altLang="zh-CN" sz="4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2018</a:t>
            </a:r>
            <a:r>
              <a:rPr lang="zh-CN" altLang="en-US" sz="4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级</a:t>
            </a:r>
            <a:endParaRPr lang="zh-CN" altLang="en-US" sz="4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3" name="Straight Connector 33"/>
            <p:cNvCxnSpPr>
              <a:stCxn id="9" idx="6"/>
              <a:endCxn id="10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4"/>
            <p:cNvCxnSpPr>
              <a:stCxn id="10" idx="6"/>
              <a:endCxn id="11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5"/>
            <p:cNvCxnSpPr>
              <a:stCxn id="11" idx="0"/>
              <a:endCxn id="25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>
              <a:stCxn id="25" idx="0"/>
              <a:endCxn id="24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7"/>
            <p:cNvCxnSpPr>
              <a:stCxn id="24" idx="0"/>
              <a:endCxn id="23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8"/>
            <p:cNvCxnSpPr>
              <a:stCxn id="23" idx="0"/>
              <a:endCxn id="22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9"/>
            <p:cNvCxnSpPr>
              <a:stCxn id="22" idx="0"/>
              <a:endCxn id="20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0"/>
            <p:cNvCxnSpPr>
              <a:stCxn id="20" idx="0"/>
              <a:endCxn id="21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1"/>
            <p:cNvCxnSpPr>
              <a:stCxn id="21" idx="0"/>
              <a:endCxn id="18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2"/>
            <p:cNvCxnSpPr>
              <a:stCxn id="18" idx="2"/>
              <a:endCxn id="19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3"/>
            <p:cNvCxnSpPr>
              <a:stCxn id="19" idx="2"/>
              <a:endCxn id="15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4"/>
            <p:cNvCxnSpPr>
              <a:stCxn id="15" idx="4"/>
              <a:endCxn id="16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5"/>
            <p:cNvCxnSpPr>
              <a:stCxn id="16" idx="4"/>
              <a:endCxn id="17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6"/>
            <p:cNvCxnSpPr>
              <a:stCxn id="17" idx="4"/>
              <a:endCxn id="14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7"/>
            <p:cNvCxnSpPr>
              <a:stCxn id="14" idx="4"/>
              <a:endCxn id="13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8"/>
            <p:cNvCxnSpPr>
              <a:stCxn id="13" idx="4"/>
              <a:endCxn id="12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9"/>
            <p:cNvCxnSpPr>
              <a:stCxn id="12" idx="4"/>
              <a:endCxn id="9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0"/>
            <p:cNvCxnSpPr>
              <a:stCxn id="9" idx="7"/>
              <a:endCxn id="31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1"/>
            <p:cNvCxnSpPr>
              <a:stCxn id="31" idx="6"/>
              <a:endCxn id="11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2"/>
            <p:cNvCxnSpPr>
              <a:stCxn id="31" idx="4"/>
              <a:endCxn id="10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3"/>
            <p:cNvCxnSpPr>
              <a:stCxn id="31" idx="1"/>
              <a:endCxn id="12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12" idx="7"/>
              <a:endCxn id="28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5"/>
            <p:cNvCxnSpPr>
              <a:stCxn id="28" idx="6"/>
              <a:endCxn id="24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6"/>
            <p:cNvCxnSpPr>
              <a:stCxn id="25" idx="1"/>
              <a:endCxn id="28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7"/>
            <p:cNvCxnSpPr>
              <a:stCxn id="31" idx="0"/>
              <a:endCxn id="24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8"/>
            <p:cNvCxnSpPr>
              <a:stCxn id="24" idx="1"/>
              <a:endCxn id="32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9"/>
            <p:cNvCxnSpPr>
              <a:stCxn id="13" idx="7"/>
              <a:endCxn id="32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0"/>
            <p:cNvCxnSpPr>
              <a:stCxn id="32" idx="7"/>
              <a:endCxn id="27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1"/>
            <p:cNvCxnSpPr>
              <a:stCxn id="23" idx="1"/>
              <a:endCxn id="27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2"/>
            <p:cNvCxnSpPr>
              <a:stCxn id="28" idx="0"/>
              <a:endCxn id="32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3"/>
            <p:cNvCxnSpPr>
              <a:stCxn id="32" idx="0"/>
              <a:endCxn id="14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"/>
            <p:cNvCxnSpPr>
              <a:stCxn id="14" idx="7"/>
              <a:endCxn id="26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5"/>
            <p:cNvCxnSpPr>
              <a:stCxn id="26" idx="1"/>
              <a:endCxn id="17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6"/>
            <p:cNvCxnSpPr>
              <a:stCxn id="17" idx="7"/>
              <a:endCxn id="30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7"/>
            <p:cNvCxnSpPr>
              <a:stCxn id="26" idx="0"/>
              <a:endCxn id="30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8"/>
            <p:cNvCxnSpPr>
              <a:stCxn id="27" idx="0"/>
              <a:endCxn id="26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9"/>
            <p:cNvCxnSpPr>
              <a:stCxn id="26" idx="7"/>
              <a:endCxn id="20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0"/>
            <p:cNvCxnSpPr>
              <a:stCxn id="20" idx="1"/>
              <a:endCxn id="30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1"/>
            <p:cNvCxnSpPr>
              <a:stCxn id="30" idx="7"/>
              <a:endCxn id="21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2"/>
            <p:cNvCxnSpPr>
              <a:stCxn id="30" idx="1"/>
              <a:endCxn id="29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3"/>
            <p:cNvCxnSpPr>
              <a:stCxn id="16" idx="7"/>
              <a:endCxn id="29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4"/>
            <p:cNvCxnSpPr>
              <a:stCxn id="29" idx="1"/>
              <a:endCxn id="15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5"/>
            <p:cNvCxnSpPr>
              <a:stCxn id="29" idx="0"/>
              <a:endCxn id="19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6"/>
            <p:cNvCxnSpPr>
              <a:stCxn id="29" idx="7"/>
              <a:endCxn id="18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7"/>
            <p:cNvCxnSpPr>
              <a:stCxn id="29" idx="6"/>
              <a:endCxn id="21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10260" y="1010285"/>
            <a:ext cx="7291705" cy="3230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学生及家庭情况调查表：家庭所在地乡、镇或街道民政部门加盖公章；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家庭经济困难学生认定申请表：已认定学生再次申请认定时提交。</a:t>
            </a:r>
            <a:endParaRPr lang="zh-CN" altLang="en-US"/>
          </a:p>
          <a:p>
            <a:endParaRPr lang="zh-CN" altLang="en-US" sz="6600"/>
          </a:p>
          <a:p>
            <a:r>
              <a:rPr lang="zh-CN" altLang="en-US" sz="6600"/>
              <a:t>诚信！   </a:t>
            </a:r>
            <a:r>
              <a:rPr lang="zh-CN" altLang="en-US"/>
              <a:t>                           </a:t>
            </a:r>
            <a:endParaRPr lang="zh-CN" altLang="en-US"/>
          </a:p>
          <a:p>
            <a:r>
              <a:rPr lang="zh-CN" altLang="en-US"/>
              <a:t>                             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1057707" y="644431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助学金一览表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3" name="Straight Connector 33"/>
            <p:cNvCxnSpPr>
              <a:stCxn id="9" idx="6"/>
              <a:endCxn id="10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4"/>
            <p:cNvCxnSpPr>
              <a:stCxn id="10" idx="6"/>
              <a:endCxn id="11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5"/>
            <p:cNvCxnSpPr>
              <a:stCxn id="11" idx="0"/>
              <a:endCxn id="25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>
              <a:stCxn id="25" idx="0"/>
              <a:endCxn id="24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7"/>
            <p:cNvCxnSpPr>
              <a:stCxn id="24" idx="0"/>
              <a:endCxn id="23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8"/>
            <p:cNvCxnSpPr>
              <a:stCxn id="23" idx="0"/>
              <a:endCxn id="22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9"/>
            <p:cNvCxnSpPr>
              <a:stCxn id="22" idx="0"/>
              <a:endCxn id="20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0"/>
            <p:cNvCxnSpPr>
              <a:stCxn id="20" idx="0"/>
              <a:endCxn id="21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1"/>
            <p:cNvCxnSpPr>
              <a:stCxn id="21" idx="0"/>
              <a:endCxn id="18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2"/>
            <p:cNvCxnSpPr>
              <a:stCxn id="18" idx="2"/>
              <a:endCxn id="19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3"/>
            <p:cNvCxnSpPr>
              <a:stCxn id="19" idx="2"/>
              <a:endCxn id="15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4"/>
            <p:cNvCxnSpPr>
              <a:stCxn id="15" idx="4"/>
              <a:endCxn id="16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5"/>
            <p:cNvCxnSpPr>
              <a:stCxn id="16" idx="4"/>
              <a:endCxn id="17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6"/>
            <p:cNvCxnSpPr>
              <a:stCxn id="17" idx="4"/>
              <a:endCxn id="14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7"/>
            <p:cNvCxnSpPr>
              <a:stCxn id="14" idx="4"/>
              <a:endCxn id="13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8"/>
            <p:cNvCxnSpPr>
              <a:stCxn id="13" idx="4"/>
              <a:endCxn id="12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9"/>
            <p:cNvCxnSpPr>
              <a:stCxn id="12" idx="4"/>
              <a:endCxn id="9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0"/>
            <p:cNvCxnSpPr>
              <a:stCxn id="9" idx="7"/>
              <a:endCxn id="31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1"/>
            <p:cNvCxnSpPr>
              <a:stCxn id="31" idx="6"/>
              <a:endCxn id="11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2"/>
            <p:cNvCxnSpPr>
              <a:stCxn id="31" idx="4"/>
              <a:endCxn id="10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3"/>
            <p:cNvCxnSpPr>
              <a:stCxn id="31" idx="1"/>
              <a:endCxn id="12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12" idx="7"/>
              <a:endCxn id="28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5"/>
            <p:cNvCxnSpPr>
              <a:stCxn id="28" idx="6"/>
              <a:endCxn id="24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6"/>
            <p:cNvCxnSpPr>
              <a:stCxn id="25" idx="1"/>
              <a:endCxn id="28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7"/>
            <p:cNvCxnSpPr>
              <a:stCxn id="31" idx="0"/>
              <a:endCxn id="24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8"/>
            <p:cNvCxnSpPr>
              <a:stCxn id="24" idx="1"/>
              <a:endCxn id="32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9"/>
            <p:cNvCxnSpPr>
              <a:stCxn id="13" idx="7"/>
              <a:endCxn id="32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0"/>
            <p:cNvCxnSpPr>
              <a:stCxn id="32" idx="7"/>
              <a:endCxn id="27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1"/>
            <p:cNvCxnSpPr>
              <a:stCxn id="23" idx="1"/>
              <a:endCxn id="27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2"/>
            <p:cNvCxnSpPr>
              <a:stCxn id="28" idx="0"/>
              <a:endCxn id="32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3"/>
            <p:cNvCxnSpPr>
              <a:stCxn id="32" idx="0"/>
              <a:endCxn id="14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"/>
            <p:cNvCxnSpPr>
              <a:stCxn id="14" idx="7"/>
              <a:endCxn id="26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5"/>
            <p:cNvCxnSpPr>
              <a:stCxn id="26" idx="1"/>
              <a:endCxn id="17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6"/>
            <p:cNvCxnSpPr>
              <a:stCxn id="17" idx="7"/>
              <a:endCxn id="30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7"/>
            <p:cNvCxnSpPr>
              <a:stCxn id="26" idx="0"/>
              <a:endCxn id="30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8"/>
            <p:cNvCxnSpPr>
              <a:stCxn id="27" idx="0"/>
              <a:endCxn id="26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9"/>
            <p:cNvCxnSpPr>
              <a:stCxn id="26" idx="7"/>
              <a:endCxn id="20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0"/>
            <p:cNvCxnSpPr>
              <a:stCxn id="20" idx="1"/>
              <a:endCxn id="30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1"/>
            <p:cNvCxnSpPr>
              <a:stCxn id="30" idx="7"/>
              <a:endCxn id="21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2"/>
            <p:cNvCxnSpPr>
              <a:stCxn id="30" idx="1"/>
              <a:endCxn id="29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3"/>
            <p:cNvCxnSpPr>
              <a:stCxn id="16" idx="7"/>
              <a:endCxn id="29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4"/>
            <p:cNvCxnSpPr>
              <a:stCxn id="29" idx="1"/>
              <a:endCxn id="15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5"/>
            <p:cNvCxnSpPr>
              <a:stCxn id="29" idx="0"/>
              <a:endCxn id="19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6"/>
            <p:cNvCxnSpPr>
              <a:stCxn id="29" idx="7"/>
              <a:endCxn id="18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7"/>
            <p:cNvCxnSpPr>
              <a:stCxn id="29" idx="6"/>
              <a:endCxn id="21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45" y="1512570"/>
            <a:ext cx="8702675" cy="2118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970077" y="644431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助困类奖学金一览表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3" name="Straight Connector 33"/>
            <p:cNvCxnSpPr>
              <a:stCxn id="9" idx="6"/>
              <a:endCxn id="10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4"/>
            <p:cNvCxnSpPr>
              <a:stCxn id="10" idx="6"/>
              <a:endCxn id="11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5"/>
            <p:cNvCxnSpPr>
              <a:stCxn id="11" idx="0"/>
              <a:endCxn id="25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>
              <a:stCxn id="25" idx="0"/>
              <a:endCxn id="24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7"/>
            <p:cNvCxnSpPr>
              <a:stCxn id="24" idx="0"/>
              <a:endCxn id="23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8"/>
            <p:cNvCxnSpPr>
              <a:stCxn id="23" idx="0"/>
              <a:endCxn id="22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9"/>
            <p:cNvCxnSpPr>
              <a:stCxn id="22" idx="0"/>
              <a:endCxn id="20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0"/>
            <p:cNvCxnSpPr>
              <a:stCxn id="20" idx="0"/>
              <a:endCxn id="21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1"/>
            <p:cNvCxnSpPr>
              <a:stCxn id="21" idx="0"/>
              <a:endCxn id="18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2"/>
            <p:cNvCxnSpPr>
              <a:stCxn id="18" idx="2"/>
              <a:endCxn id="19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3"/>
            <p:cNvCxnSpPr>
              <a:stCxn id="19" idx="2"/>
              <a:endCxn id="15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4"/>
            <p:cNvCxnSpPr>
              <a:stCxn id="15" idx="4"/>
              <a:endCxn id="16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5"/>
            <p:cNvCxnSpPr>
              <a:stCxn id="16" idx="4"/>
              <a:endCxn id="17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6"/>
            <p:cNvCxnSpPr>
              <a:stCxn id="17" idx="4"/>
              <a:endCxn id="14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7"/>
            <p:cNvCxnSpPr>
              <a:stCxn id="14" idx="4"/>
              <a:endCxn id="13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8"/>
            <p:cNvCxnSpPr>
              <a:stCxn id="13" idx="4"/>
              <a:endCxn id="12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9"/>
            <p:cNvCxnSpPr>
              <a:stCxn id="12" idx="4"/>
              <a:endCxn id="9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0"/>
            <p:cNvCxnSpPr>
              <a:stCxn id="9" idx="7"/>
              <a:endCxn id="31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1"/>
            <p:cNvCxnSpPr>
              <a:stCxn id="31" idx="6"/>
              <a:endCxn id="11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2"/>
            <p:cNvCxnSpPr>
              <a:stCxn id="31" idx="4"/>
              <a:endCxn id="10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3"/>
            <p:cNvCxnSpPr>
              <a:stCxn id="31" idx="1"/>
              <a:endCxn id="12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12" idx="7"/>
              <a:endCxn id="28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5"/>
            <p:cNvCxnSpPr>
              <a:stCxn id="28" idx="6"/>
              <a:endCxn id="24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6"/>
            <p:cNvCxnSpPr>
              <a:stCxn id="25" idx="1"/>
              <a:endCxn id="28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7"/>
            <p:cNvCxnSpPr>
              <a:stCxn id="31" idx="0"/>
              <a:endCxn id="24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8"/>
            <p:cNvCxnSpPr>
              <a:stCxn id="24" idx="1"/>
              <a:endCxn id="32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9"/>
            <p:cNvCxnSpPr>
              <a:stCxn id="13" idx="7"/>
              <a:endCxn id="32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0"/>
            <p:cNvCxnSpPr>
              <a:stCxn id="32" idx="7"/>
              <a:endCxn id="27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1"/>
            <p:cNvCxnSpPr>
              <a:stCxn id="23" idx="1"/>
              <a:endCxn id="27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2"/>
            <p:cNvCxnSpPr>
              <a:stCxn id="28" idx="0"/>
              <a:endCxn id="32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3"/>
            <p:cNvCxnSpPr>
              <a:stCxn id="32" idx="0"/>
              <a:endCxn id="14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"/>
            <p:cNvCxnSpPr>
              <a:stCxn id="14" idx="7"/>
              <a:endCxn id="26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5"/>
            <p:cNvCxnSpPr>
              <a:stCxn id="26" idx="1"/>
              <a:endCxn id="17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6"/>
            <p:cNvCxnSpPr>
              <a:stCxn id="17" idx="7"/>
              <a:endCxn id="30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7"/>
            <p:cNvCxnSpPr>
              <a:stCxn id="26" idx="0"/>
              <a:endCxn id="30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8"/>
            <p:cNvCxnSpPr>
              <a:stCxn id="27" idx="0"/>
              <a:endCxn id="26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9"/>
            <p:cNvCxnSpPr>
              <a:stCxn id="26" idx="7"/>
              <a:endCxn id="20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0"/>
            <p:cNvCxnSpPr>
              <a:stCxn id="20" idx="1"/>
              <a:endCxn id="30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1"/>
            <p:cNvCxnSpPr>
              <a:stCxn id="30" idx="7"/>
              <a:endCxn id="21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2"/>
            <p:cNvCxnSpPr>
              <a:stCxn id="30" idx="1"/>
              <a:endCxn id="29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3"/>
            <p:cNvCxnSpPr>
              <a:stCxn id="16" idx="7"/>
              <a:endCxn id="29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4"/>
            <p:cNvCxnSpPr>
              <a:stCxn id="29" idx="1"/>
              <a:endCxn id="15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5"/>
            <p:cNvCxnSpPr>
              <a:stCxn id="29" idx="0"/>
              <a:endCxn id="19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6"/>
            <p:cNvCxnSpPr>
              <a:stCxn id="29" idx="7"/>
              <a:endCxn id="18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7"/>
            <p:cNvCxnSpPr>
              <a:stCxn id="29" idx="6"/>
              <a:endCxn id="21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15" y="1493520"/>
            <a:ext cx="8649970" cy="2156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1020242" y="452026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大一学年奖</a:t>
            </a:r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助学金一览表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3" name="Straight Connector 33"/>
            <p:cNvCxnSpPr>
              <a:stCxn id="9" idx="6"/>
              <a:endCxn id="10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4"/>
            <p:cNvCxnSpPr>
              <a:stCxn id="10" idx="6"/>
              <a:endCxn id="11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5"/>
            <p:cNvCxnSpPr>
              <a:stCxn id="11" idx="0"/>
              <a:endCxn id="25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>
              <a:stCxn id="25" idx="0"/>
              <a:endCxn id="24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7"/>
            <p:cNvCxnSpPr>
              <a:stCxn id="24" idx="0"/>
              <a:endCxn id="23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8"/>
            <p:cNvCxnSpPr>
              <a:stCxn id="23" idx="0"/>
              <a:endCxn id="22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9"/>
            <p:cNvCxnSpPr>
              <a:stCxn id="22" idx="0"/>
              <a:endCxn id="20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0"/>
            <p:cNvCxnSpPr>
              <a:stCxn id="20" idx="0"/>
              <a:endCxn id="21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1"/>
            <p:cNvCxnSpPr>
              <a:stCxn id="21" idx="0"/>
              <a:endCxn id="18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2"/>
            <p:cNvCxnSpPr>
              <a:stCxn id="18" idx="2"/>
              <a:endCxn id="19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3"/>
            <p:cNvCxnSpPr>
              <a:stCxn id="19" idx="2"/>
              <a:endCxn id="15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4"/>
            <p:cNvCxnSpPr>
              <a:stCxn id="15" idx="4"/>
              <a:endCxn id="16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5"/>
            <p:cNvCxnSpPr>
              <a:stCxn id="16" idx="4"/>
              <a:endCxn id="17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6"/>
            <p:cNvCxnSpPr>
              <a:stCxn id="17" idx="4"/>
              <a:endCxn id="14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7"/>
            <p:cNvCxnSpPr>
              <a:stCxn id="14" idx="4"/>
              <a:endCxn id="13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8"/>
            <p:cNvCxnSpPr>
              <a:stCxn id="13" idx="4"/>
              <a:endCxn id="12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9"/>
            <p:cNvCxnSpPr>
              <a:stCxn id="12" idx="4"/>
              <a:endCxn id="9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0"/>
            <p:cNvCxnSpPr>
              <a:stCxn id="9" idx="7"/>
              <a:endCxn id="31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1"/>
            <p:cNvCxnSpPr>
              <a:stCxn id="31" idx="6"/>
              <a:endCxn id="11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2"/>
            <p:cNvCxnSpPr>
              <a:stCxn id="31" idx="4"/>
              <a:endCxn id="10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3"/>
            <p:cNvCxnSpPr>
              <a:stCxn id="31" idx="1"/>
              <a:endCxn id="12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12" idx="7"/>
              <a:endCxn id="28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5"/>
            <p:cNvCxnSpPr>
              <a:stCxn id="28" idx="6"/>
              <a:endCxn id="24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6"/>
            <p:cNvCxnSpPr>
              <a:stCxn id="25" idx="1"/>
              <a:endCxn id="28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7"/>
            <p:cNvCxnSpPr>
              <a:stCxn id="31" idx="0"/>
              <a:endCxn id="24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8"/>
            <p:cNvCxnSpPr>
              <a:stCxn id="24" idx="1"/>
              <a:endCxn id="32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9"/>
            <p:cNvCxnSpPr>
              <a:stCxn id="13" idx="7"/>
              <a:endCxn id="32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0"/>
            <p:cNvCxnSpPr>
              <a:stCxn id="32" idx="7"/>
              <a:endCxn id="27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1"/>
            <p:cNvCxnSpPr>
              <a:stCxn id="23" idx="1"/>
              <a:endCxn id="27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2"/>
            <p:cNvCxnSpPr>
              <a:stCxn id="28" idx="0"/>
              <a:endCxn id="32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3"/>
            <p:cNvCxnSpPr>
              <a:stCxn id="32" idx="0"/>
              <a:endCxn id="14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"/>
            <p:cNvCxnSpPr>
              <a:stCxn id="14" idx="7"/>
              <a:endCxn id="26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5"/>
            <p:cNvCxnSpPr>
              <a:stCxn id="26" idx="1"/>
              <a:endCxn id="17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6"/>
            <p:cNvCxnSpPr>
              <a:stCxn id="17" idx="7"/>
              <a:endCxn id="30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7"/>
            <p:cNvCxnSpPr>
              <a:stCxn id="26" idx="0"/>
              <a:endCxn id="30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8"/>
            <p:cNvCxnSpPr>
              <a:stCxn id="27" idx="0"/>
              <a:endCxn id="26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9"/>
            <p:cNvCxnSpPr>
              <a:stCxn id="26" idx="7"/>
              <a:endCxn id="20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0"/>
            <p:cNvCxnSpPr>
              <a:stCxn id="20" idx="1"/>
              <a:endCxn id="30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1"/>
            <p:cNvCxnSpPr>
              <a:stCxn id="30" idx="7"/>
              <a:endCxn id="21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2"/>
            <p:cNvCxnSpPr>
              <a:stCxn id="30" idx="1"/>
              <a:endCxn id="29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3"/>
            <p:cNvCxnSpPr>
              <a:stCxn id="16" idx="7"/>
              <a:endCxn id="29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4"/>
            <p:cNvCxnSpPr>
              <a:stCxn id="29" idx="1"/>
              <a:endCxn id="15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5"/>
            <p:cNvCxnSpPr>
              <a:stCxn id="29" idx="0"/>
              <a:endCxn id="19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6"/>
            <p:cNvCxnSpPr>
              <a:stCxn id="29" idx="7"/>
              <a:endCxn id="18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7"/>
            <p:cNvCxnSpPr>
              <a:stCxn id="29" idx="6"/>
              <a:endCxn id="21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35" y="1151255"/>
            <a:ext cx="8691880" cy="2840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1020242" y="452026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大二学年奖</a:t>
            </a:r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助学金一览表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3" name="Straight Connector 33"/>
            <p:cNvCxnSpPr>
              <a:stCxn id="9" idx="6"/>
              <a:endCxn id="10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4"/>
            <p:cNvCxnSpPr>
              <a:stCxn id="10" idx="6"/>
              <a:endCxn id="11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5"/>
            <p:cNvCxnSpPr>
              <a:stCxn id="11" idx="0"/>
              <a:endCxn id="25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>
              <a:stCxn id="25" idx="0"/>
              <a:endCxn id="24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7"/>
            <p:cNvCxnSpPr>
              <a:stCxn id="24" idx="0"/>
              <a:endCxn id="23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8"/>
            <p:cNvCxnSpPr>
              <a:stCxn id="23" idx="0"/>
              <a:endCxn id="22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9"/>
            <p:cNvCxnSpPr>
              <a:stCxn id="22" idx="0"/>
              <a:endCxn id="20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0"/>
            <p:cNvCxnSpPr>
              <a:stCxn id="20" idx="0"/>
              <a:endCxn id="21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1"/>
            <p:cNvCxnSpPr>
              <a:stCxn id="21" idx="0"/>
              <a:endCxn id="18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2"/>
            <p:cNvCxnSpPr>
              <a:stCxn id="18" idx="2"/>
              <a:endCxn id="19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3"/>
            <p:cNvCxnSpPr>
              <a:stCxn id="19" idx="2"/>
              <a:endCxn id="15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4"/>
            <p:cNvCxnSpPr>
              <a:stCxn id="15" idx="4"/>
              <a:endCxn id="16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5"/>
            <p:cNvCxnSpPr>
              <a:stCxn id="16" idx="4"/>
              <a:endCxn id="17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6"/>
            <p:cNvCxnSpPr>
              <a:stCxn id="17" idx="4"/>
              <a:endCxn id="14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7"/>
            <p:cNvCxnSpPr>
              <a:stCxn id="14" idx="4"/>
              <a:endCxn id="13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8"/>
            <p:cNvCxnSpPr>
              <a:stCxn id="13" idx="4"/>
              <a:endCxn id="12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9"/>
            <p:cNvCxnSpPr>
              <a:stCxn id="12" idx="4"/>
              <a:endCxn id="9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0"/>
            <p:cNvCxnSpPr>
              <a:stCxn id="9" idx="7"/>
              <a:endCxn id="31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1"/>
            <p:cNvCxnSpPr>
              <a:stCxn id="31" idx="6"/>
              <a:endCxn id="11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2"/>
            <p:cNvCxnSpPr>
              <a:stCxn id="31" idx="4"/>
              <a:endCxn id="10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3"/>
            <p:cNvCxnSpPr>
              <a:stCxn id="31" idx="1"/>
              <a:endCxn id="12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12" idx="7"/>
              <a:endCxn id="28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5"/>
            <p:cNvCxnSpPr>
              <a:stCxn id="28" idx="6"/>
              <a:endCxn id="24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6"/>
            <p:cNvCxnSpPr>
              <a:stCxn id="25" idx="1"/>
              <a:endCxn id="28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7"/>
            <p:cNvCxnSpPr>
              <a:stCxn id="31" idx="0"/>
              <a:endCxn id="24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8"/>
            <p:cNvCxnSpPr>
              <a:stCxn id="24" idx="1"/>
              <a:endCxn id="32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9"/>
            <p:cNvCxnSpPr>
              <a:stCxn id="13" idx="7"/>
              <a:endCxn id="32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0"/>
            <p:cNvCxnSpPr>
              <a:stCxn id="32" idx="7"/>
              <a:endCxn id="27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1"/>
            <p:cNvCxnSpPr>
              <a:stCxn id="23" idx="1"/>
              <a:endCxn id="27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2"/>
            <p:cNvCxnSpPr>
              <a:stCxn id="28" idx="0"/>
              <a:endCxn id="32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3"/>
            <p:cNvCxnSpPr>
              <a:stCxn id="32" idx="0"/>
              <a:endCxn id="14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"/>
            <p:cNvCxnSpPr>
              <a:stCxn id="14" idx="7"/>
              <a:endCxn id="26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5"/>
            <p:cNvCxnSpPr>
              <a:stCxn id="26" idx="1"/>
              <a:endCxn id="17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6"/>
            <p:cNvCxnSpPr>
              <a:stCxn id="17" idx="7"/>
              <a:endCxn id="30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7"/>
            <p:cNvCxnSpPr>
              <a:stCxn id="26" idx="0"/>
              <a:endCxn id="30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8"/>
            <p:cNvCxnSpPr>
              <a:stCxn id="27" idx="0"/>
              <a:endCxn id="26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9"/>
            <p:cNvCxnSpPr>
              <a:stCxn id="26" idx="7"/>
              <a:endCxn id="20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0"/>
            <p:cNvCxnSpPr>
              <a:stCxn id="20" idx="1"/>
              <a:endCxn id="30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1"/>
            <p:cNvCxnSpPr>
              <a:stCxn id="30" idx="7"/>
              <a:endCxn id="21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2"/>
            <p:cNvCxnSpPr>
              <a:stCxn id="30" idx="1"/>
              <a:endCxn id="29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3"/>
            <p:cNvCxnSpPr>
              <a:stCxn id="16" idx="7"/>
              <a:endCxn id="29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4"/>
            <p:cNvCxnSpPr>
              <a:stCxn id="29" idx="1"/>
              <a:endCxn id="15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5"/>
            <p:cNvCxnSpPr>
              <a:stCxn id="29" idx="0"/>
              <a:endCxn id="19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6"/>
            <p:cNvCxnSpPr>
              <a:stCxn id="29" idx="7"/>
              <a:endCxn id="18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7"/>
            <p:cNvCxnSpPr>
              <a:stCxn id="29" idx="6"/>
              <a:endCxn id="21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35" y="1200150"/>
            <a:ext cx="8428355" cy="2407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1020242" y="452026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大三学年奖</a:t>
            </a:r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助学金一览表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3" name="Straight Connector 33"/>
            <p:cNvCxnSpPr>
              <a:stCxn id="9" idx="6"/>
              <a:endCxn id="10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4"/>
            <p:cNvCxnSpPr>
              <a:stCxn id="10" idx="6"/>
              <a:endCxn id="11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5"/>
            <p:cNvCxnSpPr>
              <a:stCxn id="11" idx="0"/>
              <a:endCxn id="25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>
              <a:stCxn id="25" idx="0"/>
              <a:endCxn id="24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7"/>
            <p:cNvCxnSpPr>
              <a:stCxn id="24" idx="0"/>
              <a:endCxn id="23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8"/>
            <p:cNvCxnSpPr>
              <a:stCxn id="23" idx="0"/>
              <a:endCxn id="22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9"/>
            <p:cNvCxnSpPr>
              <a:stCxn id="22" idx="0"/>
              <a:endCxn id="20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0"/>
            <p:cNvCxnSpPr>
              <a:stCxn id="20" idx="0"/>
              <a:endCxn id="21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1"/>
            <p:cNvCxnSpPr>
              <a:stCxn id="21" idx="0"/>
              <a:endCxn id="18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2"/>
            <p:cNvCxnSpPr>
              <a:stCxn id="18" idx="2"/>
              <a:endCxn id="19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3"/>
            <p:cNvCxnSpPr>
              <a:stCxn id="19" idx="2"/>
              <a:endCxn id="15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4"/>
            <p:cNvCxnSpPr>
              <a:stCxn id="15" idx="4"/>
              <a:endCxn id="16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5"/>
            <p:cNvCxnSpPr>
              <a:stCxn id="16" idx="4"/>
              <a:endCxn id="17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6"/>
            <p:cNvCxnSpPr>
              <a:stCxn id="17" idx="4"/>
              <a:endCxn id="14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7"/>
            <p:cNvCxnSpPr>
              <a:stCxn id="14" idx="4"/>
              <a:endCxn id="13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8"/>
            <p:cNvCxnSpPr>
              <a:stCxn id="13" idx="4"/>
              <a:endCxn id="12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9"/>
            <p:cNvCxnSpPr>
              <a:stCxn id="12" idx="4"/>
              <a:endCxn id="9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0"/>
            <p:cNvCxnSpPr>
              <a:stCxn id="9" idx="7"/>
              <a:endCxn id="31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1"/>
            <p:cNvCxnSpPr>
              <a:stCxn id="31" idx="6"/>
              <a:endCxn id="11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2"/>
            <p:cNvCxnSpPr>
              <a:stCxn id="31" idx="4"/>
              <a:endCxn id="10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3"/>
            <p:cNvCxnSpPr>
              <a:stCxn id="31" idx="1"/>
              <a:endCxn id="12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12" idx="7"/>
              <a:endCxn id="28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5"/>
            <p:cNvCxnSpPr>
              <a:stCxn id="28" idx="6"/>
              <a:endCxn id="24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6"/>
            <p:cNvCxnSpPr>
              <a:stCxn id="25" idx="1"/>
              <a:endCxn id="28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7"/>
            <p:cNvCxnSpPr>
              <a:stCxn id="31" idx="0"/>
              <a:endCxn id="24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8"/>
            <p:cNvCxnSpPr>
              <a:stCxn id="24" idx="1"/>
              <a:endCxn id="32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9"/>
            <p:cNvCxnSpPr>
              <a:stCxn id="13" idx="7"/>
              <a:endCxn id="32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0"/>
            <p:cNvCxnSpPr>
              <a:stCxn id="32" idx="7"/>
              <a:endCxn id="27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1"/>
            <p:cNvCxnSpPr>
              <a:stCxn id="23" idx="1"/>
              <a:endCxn id="27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2"/>
            <p:cNvCxnSpPr>
              <a:stCxn id="28" idx="0"/>
              <a:endCxn id="32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3"/>
            <p:cNvCxnSpPr>
              <a:stCxn id="32" idx="0"/>
              <a:endCxn id="14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"/>
            <p:cNvCxnSpPr>
              <a:stCxn id="14" idx="7"/>
              <a:endCxn id="26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5"/>
            <p:cNvCxnSpPr>
              <a:stCxn id="26" idx="1"/>
              <a:endCxn id="17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6"/>
            <p:cNvCxnSpPr>
              <a:stCxn id="17" idx="7"/>
              <a:endCxn id="30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7"/>
            <p:cNvCxnSpPr>
              <a:stCxn id="26" idx="0"/>
              <a:endCxn id="30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8"/>
            <p:cNvCxnSpPr>
              <a:stCxn id="27" idx="0"/>
              <a:endCxn id="26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9"/>
            <p:cNvCxnSpPr>
              <a:stCxn id="26" idx="7"/>
              <a:endCxn id="20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0"/>
            <p:cNvCxnSpPr>
              <a:stCxn id="20" idx="1"/>
              <a:endCxn id="30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1"/>
            <p:cNvCxnSpPr>
              <a:stCxn id="30" idx="7"/>
              <a:endCxn id="21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2"/>
            <p:cNvCxnSpPr>
              <a:stCxn id="30" idx="1"/>
              <a:endCxn id="29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3"/>
            <p:cNvCxnSpPr>
              <a:stCxn id="16" idx="7"/>
              <a:endCxn id="29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4"/>
            <p:cNvCxnSpPr>
              <a:stCxn id="29" idx="1"/>
              <a:endCxn id="15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5"/>
            <p:cNvCxnSpPr>
              <a:stCxn id="29" idx="0"/>
              <a:endCxn id="19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6"/>
            <p:cNvCxnSpPr>
              <a:stCxn id="29" idx="7"/>
              <a:endCxn id="18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7"/>
            <p:cNvCxnSpPr>
              <a:stCxn id="29" idx="6"/>
              <a:endCxn id="21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30" y="979170"/>
            <a:ext cx="8469630" cy="3747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1020242" y="452026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大四学年奖</a:t>
            </a:r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助学金一览表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3" name="Straight Connector 33"/>
            <p:cNvCxnSpPr>
              <a:stCxn id="9" idx="6"/>
              <a:endCxn id="10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4"/>
            <p:cNvCxnSpPr>
              <a:stCxn id="10" idx="6"/>
              <a:endCxn id="11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5"/>
            <p:cNvCxnSpPr>
              <a:stCxn id="11" idx="0"/>
              <a:endCxn id="25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>
              <a:stCxn id="25" idx="0"/>
              <a:endCxn id="24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7"/>
            <p:cNvCxnSpPr>
              <a:stCxn id="24" idx="0"/>
              <a:endCxn id="23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8"/>
            <p:cNvCxnSpPr>
              <a:stCxn id="23" idx="0"/>
              <a:endCxn id="22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9"/>
            <p:cNvCxnSpPr>
              <a:stCxn id="22" idx="0"/>
              <a:endCxn id="20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0"/>
            <p:cNvCxnSpPr>
              <a:stCxn id="20" idx="0"/>
              <a:endCxn id="21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1"/>
            <p:cNvCxnSpPr>
              <a:stCxn id="21" idx="0"/>
              <a:endCxn id="18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2"/>
            <p:cNvCxnSpPr>
              <a:stCxn id="18" idx="2"/>
              <a:endCxn id="19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3"/>
            <p:cNvCxnSpPr>
              <a:stCxn id="19" idx="2"/>
              <a:endCxn id="15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4"/>
            <p:cNvCxnSpPr>
              <a:stCxn id="15" idx="4"/>
              <a:endCxn id="16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5"/>
            <p:cNvCxnSpPr>
              <a:stCxn id="16" idx="4"/>
              <a:endCxn id="17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6"/>
            <p:cNvCxnSpPr>
              <a:stCxn id="17" idx="4"/>
              <a:endCxn id="14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7"/>
            <p:cNvCxnSpPr>
              <a:stCxn id="14" idx="4"/>
              <a:endCxn id="13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8"/>
            <p:cNvCxnSpPr>
              <a:stCxn id="13" idx="4"/>
              <a:endCxn id="12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9"/>
            <p:cNvCxnSpPr>
              <a:stCxn id="12" idx="4"/>
              <a:endCxn id="9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0"/>
            <p:cNvCxnSpPr>
              <a:stCxn id="9" idx="7"/>
              <a:endCxn id="31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1"/>
            <p:cNvCxnSpPr>
              <a:stCxn id="31" idx="6"/>
              <a:endCxn id="11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2"/>
            <p:cNvCxnSpPr>
              <a:stCxn id="31" idx="4"/>
              <a:endCxn id="10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3"/>
            <p:cNvCxnSpPr>
              <a:stCxn id="31" idx="1"/>
              <a:endCxn id="12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12" idx="7"/>
              <a:endCxn id="28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5"/>
            <p:cNvCxnSpPr>
              <a:stCxn id="28" idx="6"/>
              <a:endCxn id="24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6"/>
            <p:cNvCxnSpPr>
              <a:stCxn id="25" idx="1"/>
              <a:endCxn id="28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7"/>
            <p:cNvCxnSpPr>
              <a:stCxn id="31" idx="0"/>
              <a:endCxn id="24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8"/>
            <p:cNvCxnSpPr>
              <a:stCxn id="24" idx="1"/>
              <a:endCxn id="32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9"/>
            <p:cNvCxnSpPr>
              <a:stCxn id="13" idx="7"/>
              <a:endCxn id="32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0"/>
            <p:cNvCxnSpPr>
              <a:stCxn id="32" idx="7"/>
              <a:endCxn id="27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1"/>
            <p:cNvCxnSpPr>
              <a:stCxn id="23" idx="1"/>
              <a:endCxn id="27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2"/>
            <p:cNvCxnSpPr>
              <a:stCxn id="28" idx="0"/>
              <a:endCxn id="32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3"/>
            <p:cNvCxnSpPr>
              <a:stCxn id="32" idx="0"/>
              <a:endCxn id="14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"/>
            <p:cNvCxnSpPr>
              <a:stCxn id="14" idx="7"/>
              <a:endCxn id="26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5"/>
            <p:cNvCxnSpPr>
              <a:stCxn id="26" idx="1"/>
              <a:endCxn id="17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6"/>
            <p:cNvCxnSpPr>
              <a:stCxn id="17" idx="7"/>
              <a:endCxn id="30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7"/>
            <p:cNvCxnSpPr>
              <a:stCxn id="26" idx="0"/>
              <a:endCxn id="30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8"/>
            <p:cNvCxnSpPr>
              <a:stCxn id="27" idx="0"/>
              <a:endCxn id="26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9"/>
            <p:cNvCxnSpPr>
              <a:stCxn id="26" idx="7"/>
              <a:endCxn id="20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0"/>
            <p:cNvCxnSpPr>
              <a:stCxn id="20" idx="1"/>
              <a:endCxn id="30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1"/>
            <p:cNvCxnSpPr>
              <a:stCxn id="30" idx="7"/>
              <a:endCxn id="21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2"/>
            <p:cNvCxnSpPr>
              <a:stCxn id="30" idx="1"/>
              <a:endCxn id="29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3"/>
            <p:cNvCxnSpPr>
              <a:stCxn id="16" idx="7"/>
              <a:endCxn id="29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4"/>
            <p:cNvCxnSpPr>
              <a:stCxn id="29" idx="1"/>
              <a:endCxn id="15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5"/>
            <p:cNvCxnSpPr>
              <a:stCxn id="29" idx="0"/>
              <a:endCxn id="19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6"/>
            <p:cNvCxnSpPr>
              <a:stCxn id="29" idx="7"/>
              <a:endCxn id="18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7"/>
            <p:cNvCxnSpPr>
              <a:stCxn id="29" idx="6"/>
              <a:endCxn id="21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" y="1224280"/>
            <a:ext cx="8545830" cy="2781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1152957" y="644431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总结及建议</a:t>
            </a:r>
            <a:r>
              <a:rPr lang="en-US" altLang="zh-CN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1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3" name="Straight Connector 33"/>
            <p:cNvCxnSpPr>
              <a:stCxn id="9" idx="6"/>
              <a:endCxn id="10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4"/>
            <p:cNvCxnSpPr>
              <a:stCxn id="10" idx="6"/>
              <a:endCxn id="11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5"/>
            <p:cNvCxnSpPr>
              <a:stCxn id="11" idx="0"/>
              <a:endCxn id="25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>
              <a:stCxn id="25" idx="0"/>
              <a:endCxn id="24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7"/>
            <p:cNvCxnSpPr>
              <a:stCxn id="24" idx="0"/>
              <a:endCxn id="23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8"/>
            <p:cNvCxnSpPr>
              <a:stCxn id="23" idx="0"/>
              <a:endCxn id="22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9"/>
            <p:cNvCxnSpPr>
              <a:stCxn id="22" idx="0"/>
              <a:endCxn id="20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0"/>
            <p:cNvCxnSpPr>
              <a:stCxn id="20" idx="0"/>
              <a:endCxn id="21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1"/>
            <p:cNvCxnSpPr>
              <a:stCxn id="21" idx="0"/>
              <a:endCxn id="18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2"/>
            <p:cNvCxnSpPr>
              <a:stCxn id="18" idx="2"/>
              <a:endCxn id="19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3"/>
            <p:cNvCxnSpPr>
              <a:stCxn id="19" idx="2"/>
              <a:endCxn id="15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4"/>
            <p:cNvCxnSpPr>
              <a:stCxn id="15" idx="4"/>
              <a:endCxn id="16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5"/>
            <p:cNvCxnSpPr>
              <a:stCxn id="16" idx="4"/>
              <a:endCxn id="17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6"/>
            <p:cNvCxnSpPr>
              <a:stCxn id="17" idx="4"/>
              <a:endCxn id="14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7"/>
            <p:cNvCxnSpPr>
              <a:stCxn id="14" idx="4"/>
              <a:endCxn id="13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8"/>
            <p:cNvCxnSpPr>
              <a:stCxn id="13" idx="4"/>
              <a:endCxn id="12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9"/>
            <p:cNvCxnSpPr>
              <a:stCxn id="12" idx="4"/>
              <a:endCxn id="9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0"/>
            <p:cNvCxnSpPr>
              <a:stCxn id="9" idx="7"/>
              <a:endCxn id="31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1"/>
            <p:cNvCxnSpPr>
              <a:stCxn id="31" idx="6"/>
              <a:endCxn id="11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2"/>
            <p:cNvCxnSpPr>
              <a:stCxn id="31" idx="4"/>
              <a:endCxn id="10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3"/>
            <p:cNvCxnSpPr>
              <a:stCxn id="31" idx="1"/>
              <a:endCxn id="12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12" idx="7"/>
              <a:endCxn id="28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5"/>
            <p:cNvCxnSpPr>
              <a:stCxn id="28" idx="6"/>
              <a:endCxn id="24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6"/>
            <p:cNvCxnSpPr>
              <a:stCxn id="25" idx="1"/>
              <a:endCxn id="28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7"/>
            <p:cNvCxnSpPr>
              <a:stCxn id="31" idx="0"/>
              <a:endCxn id="24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8"/>
            <p:cNvCxnSpPr>
              <a:stCxn id="24" idx="1"/>
              <a:endCxn id="32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9"/>
            <p:cNvCxnSpPr>
              <a:stCxn id="13" idx="7"/>
              <a:endCxn id="32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0"/>
            <p:cNvCxnSpPr>
              <a:stCxn id="32" idx="7"/>
              <a:endCxn id="27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1"/>
            <p:cNvCxnSpPr>
              <a:stCxn id="23" idx="1"/>
              <a:endCxn id="27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2"/>
            <p:cNvCxnSpPr>
              <a:stCxn id="28" idx="0"/>
              <a:endCxn id="32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3"/>
            <p:cNvCxnSpPr>
              <a:stCxn id="32" idx="0"/>
              <a:endCxn id="14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"/>
            <p:cNvCxnSpPr>
              <a:stCxn id="14" idx="7"/>
              <a:endCxn id="26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5"/>
            <p:cNvCxnSpPr>
              <a:stCxn id="26" idx="1"/>
              <a:endCxn id="17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6"/>
            <p:cNvCxnSpPr>
              <a:stCxn id="17" idx="7"/>
              <a:endCxn id="30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7"/>
            <p:cNvCxnSpPr>
              <a:stCxn id="26" idx="0"/>
              <a:endCxn id="30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8"/>
            <p:cNvCxnSpPr>
              <a:stCxn id="27" idx="0"/>
              <a:endCxn id="26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9"/>
            <p:cNvCxnSpPr>
              <a:stCxn id="26" idx="7"/>
              <a:endCxn id="20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0"/>
            <p:cNvCxnSpPr>
              <a:stCxn id="20" idx="1"/>
              <a:endCxn id="30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1"/>
            <p:cNvCxnSpPr>
              <a:stCxn id="30" idx="7"/>
              <a:endCxn id="21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2"/>
            <p:cNvCxnSpPr>
              <a:stCxn id="30" idx="1"/>
              <a:endCxn id="29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3"/>
            <p:cNvCxnSpPr>
              <a:stCxn id="16" idx="7"/>
              <a:endCxn id="29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4"/>
            <p:cNvCxnSpPr>
              <a:stCxn id="29" idx="1"/>
              <a:endCxn id="15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5"/>
            <p:cNvCxnSpPr>
              <a:stCxn id="29" idx="0"/>
              <a:endCxn id="19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6"/>
            <p:cNvCxnSpPr>
              <a:stCxn id="29" idx="7"/>
              <a:endCxn id="18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7"/>
            <p:cNvCxnSpPr>
              <a:stCxn id="29" idx="6"/>
              <a:endCxn id="21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44880" y="1417955"/>
            <a:ext cx="705040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</a:t>
            </a:r>
            <a:r>
              <a:rPr lang="zh-CN" altLang="en-US"/>
              <a:t>：保持班级前</a:t>
            </a:r>
            <a:r>
              <a:rPr lang="en-US" altLang="zh-CN"/>
              <a:t>30%</a:t>
            </a:r>
            <a:r>
              <a:rPr lang="zh-CN" altLang="en-US"/>
              <a:t>，争取人民奖学金。</a:t>
            </a:r>
            <a:endParaRPr lang="zh-CN" altLang="en-US"/>
          </a:p>
          <a:p>
            <a:endParaRPr lang="zh-CN" altLang="en-US"/>
          </a:p>
          <a:p>
            <a:r>
              <a:rPr lang="en-US" altLang="zh-CN"/>
              <a:t>2</a:t>
            </a:r>
            <a:r>
              <a:rPr lang="zh-CN" altLang="en-US"/>
              <a:t>：大一上努力进前</a:t>
            </a:r>
            <a:r>
              <a:rPr lang="en-US" altLang="zh-CN"/>
              <a:t>3</a:t>
            </a:r>
            <a:r>
              <a:rPr lang="zh-CN" altLang="en-US"/>
              <a:t>，大一下争取朱敬文奖学金；大一学年保持前</a:t>
            </a:r>
            <a:r>
              <a:rPr lang="en-US" altLang="zh-CN"/>
              <a:t>30%</a:t>
            </a:r>
            <a:r>
              <a:rPr lang="zh-CN" altLang="en-US"/>
              <a:t>，大二上争取人民奖学金、大二下争取朱敬文奖学金；到大三、大四除人奖、朱敬文外冲刺校长特别奖、国奖、上元堂等重量级奖项。</a:t>
            </a:r>
            <a:endParaRPr lang="zh-CN" altLang="en-US"/>
          </a:p>
          <a:p>
            <a:endParaRPr lang="zh-CN" altLang="en-US"/>
          </a:p>
          <a:p>
            <a:r>
              <a:rPr lang="zh-CN" altLang="en-US">
                <a:sym typeface="+mn-ea"/>
              </a:rPr>
              <a:t>打好基础，积少成多；好好学习，天天向上</a:t>
            </a:r>
            <a:endParaRPr lang="en-US" altLang="zh-CN"/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1152957" y="644431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总结及建议</a:t>
            </a:r>
            <a:r>
              <a:rPr lang="en-US" altLang="zh-CN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2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3" name="Straight Connector 33"/>
            <p:cNvCxnSpPr>
              <a:stCxn id="9" idx="6"/>
              <a:endCxn id="10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4"/>
            <p:cNvCxnSpPr>
              <a:stCxn id="10" idx="6"/>
              <a:endCxn id="11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5"/>
            <p:cNvCxnSpPr>
              <a:stCxn id="11" idx="0"/>
              <a:endCxn id="25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>
              <a:stCxn id="25" idx="0"/>
              <a:endCxn id="24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7"/>
            <p:cNvCxnSpPr>
              <a:stCxn id="24" idx="0"/>
              <a:endCxn id="23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8"/>
            <p:cNvCxnSpPr>
              <a:stCxn id="23" idx="0"/>
              <a:endCxn id="22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9"/>
            <p:cNvCxnSpPr>
              <a:stCxn id="22" idx="0"/>
              <a:endCxn id="20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0"/>
            <p:cNvCxnSpPr>
              <a:stCxn id="20" idx="0"/>
              <a:endCxn id="21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1"/>
            <p:cNvCxnSpPr>
              <a:stCxn id="21" idx="0"/>
              <a:endCxn id="18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2"/>
            <p:cNvCxnSpPr>
              <a:stCxn id="18" idx="2"/>
              <a:endCxn id="19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3"/>
            <p:cNvCxnSpPr>
              <a:stCxn id="19" idx="2"/>
              <a:endCxn id="15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4"/>
            <p:cNvCxnSpPr>
              <a:stCxn id="15" idx="4"/>
              <a:endCxn id="16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5"/>
            <p:cNvCxnSpPr>
              <a:stCxn id="16" idx="4"/>
              <a:endCxn id="17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6"/>
            <p:cNvCxnSpPr>
              <a:stCxn id="17" idx="4"/>
              <a:endCxn id="14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7"/>
            <p:cNvCxnSpPr>
              <a:stCxn id="14" idx="4"/>
              <a:endCxn id="13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8"/>
            <p:cNvCxnSpPr>
              <a:stCxn id="13" idx="4"/>
              <a:endCxn id="12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9"/>
            <p:cNvCxnSpPr>
              <a:stCxn id="12" idx="4"/>
              <a:endCxn id="9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0"/>
            <p:cNvCxnSpPr>
              <a:stCxn id="9" idx="7"/>
              <a:endCxn id="31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1"/>
            <p:cNvCxnSpPr>
              <a:stCxn id="31" idx="6"/>
              <a:endCxn id="11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2"/>
            <p:cNvCxnSpPr>
              <a:stCxn id="31" idx="4"/>
              <a:endCxn id="10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3"/>
            <p:cNvCxnSpPr>
              <a:stCxn id="31" idx="1"/>
              <a:endCxn id="12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12" idx="7"/>
              <a:endCxn id="28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5"/>
            <p:cNvCxnSpPr>
              <a:stCxn id="28" idx="6"/>
              <a:endCxn id="24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6"/>
            <p:cNvCxnSpPr>
              <a:stCxn id="25" idx="1"/>
              <a:endCxn id="28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7"/>
            <p:cNvCxnSpPr>
              <a:stCxn id="31" idx="0"/>
              <a:endCxn id="24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8"/>
            <p:cNvCxnSpPr>
              <a:stCxn id="24" idx="1"/>
              <a:endCxn id="32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9"/>
            <p:cNvCxnSpPr>
              <a:stCxn id="13" idx="7"/>
              <a:endCxn id="32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0"/>
            <p:cNvCxnSpPr>
              <a:stCxn id="32" idx="7"/>
              <a:endCxn id="27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1"/>
            <p:cNvCxnSpPr>
              <a:stCxn id="23" idx="1"/>
              <a:endCxn id="27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2"/>
            <p:cNvCxnSpPr>
              <a:stCxn id="28" idx="0"/>
              <a:endCxn id="32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3"/>
            <p:cNvCxnSpPr>
              <a:stCxn id="32" idx="0"/>
              <a:endCxn id="14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"/>
            <p:cNvCxnSpPr>
              <a:stCxn id="14" idx="7"/>
              <a:endCxn id="26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5"/>
            <p:cNvCxnSpPr>
              <a:stCxn id="26" idx="1"/>
              <a:endCxn id="17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6"/>
            <p:cNvCxnSpPr>
              <a:stCxn id="17" idx="7"/>
              <a:endCxn id="30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7"/>
            <p:cNvCxnSpPr>
              <a:stCxn id="26" idx="0"/>
              <a:endCxn id="30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8"/>
            <p:cNvCxnSpPr>
              <a:stCxn id="27" idx="0"/>
              <a:endCxn id="26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9"/>
            <p:cNvCxnSpPr>
              <a:stCxn id="26" idx="7"/>
              <a:endCxn id="20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0"/>
            <p:cNvCxnSpPr>
              <a:stCxn id="20" idx="1"/>
              <a:endCxn id="30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1"/>
            <p:cNvCxnSpPr>
              <a:stCxn id="30" idx="7"/>
              <a:endCxn id="21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2"/>
            <p:cNvCxnSpPr>
              <a:stCxn id="30" idx="1"/>
              <a:endCxn id="29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3"/>
            <p:cNvCxnSpPr>
              <a:stCxn id="16" idx="7"/>
              <a:endCxn id="29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4"/>
            <p:cNvCxnSpPr>
              <a:stCxn id="29" idx="1"/>
              <a:endCxn id="15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5"/>
            <p:cNvCxnSpPr>
              <a:stCxn id="29" idx="0"/>
              <a:endCxn id="19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6"/>
            <p:cNvCxnSpPr>
              <a:stCxn id="29" idx="7"/>
              <a:endCxn id="18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7"/>
            <p:cNvCxnSpPr>
              <a:stCxn id="29" idx="6"/>
              <a:endCxn id="21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922020" y="1389380"/>
            <a:ext cx="705040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国助每学年最低</a:t>
            </a:r>
            <a:r>
              <a:rPr lang="en-US" altLang="zh-CN"/>
              <a:t>2000</a:t>
            </a:r>
            <a:endParaRPr lang="en-US" altLang="zh-CN"/>
          </a:p>
          <a:p>
            <a:endParaRPr lang="zh-CN" altLang="en-US"/>
          </a:p>
          <a:p>
            <a:r>
              <a:rPr lang="zh-CN" altLang="en-US"/>
              <a:t>大一上努力学习，大一下争取唐仲英德育奖学金</a:t>
            </a:r>
            <a:r>
              <a:rPr lang="en-US" altLang="zh-CN"/>
              <a:t>4000</a:t>
            </a:r>
            <a:r>
              <a:rPr lang="zh-CN" altLang="en-US"/>
              <a:t>；</a:t>
            </a:r>
            <a:endParaRPr lang="zh-CN" altLang="en-US"/>
          </a:p>
          <a:p>
            <a:r>
              <a:rPr lang="zh-CN" altLang="en-US"/>
              <a:t>每学年保持经济困难生前</a:t>
            </a:r>
            <a:r>
              <a:rPr lang="en-US" altLang="zh-CN"/>
              <a:t>3</a:t>
            </a:r>
            <a:r>
              <a:rPr lang="zh-CN" altLang="en-US"/>
              <a:t>，可争取国家励志奖学金</a:t>
            </a:r>
            <a:r>
              <a:rPr lang="en-US" altLang="zh-CN"/>
              <a:t>5000</a:t>
            </a:r>
            <a:r>
              <a:rPr lang="zh-CN" altLang="en-US"/>
              <a:t>；</a:t>
            </a:r>
            <a:endParaRPr lang="zh-CN" altLang="en-US"/>
          </a:p>
          <a:p>
            <a:r>
              <a:rPr lang="zh-CN" altLang="en-US"/>
              <a:t>保持成绩优势，可申请何崇本</a:t>
            </a:r>
            <a:r>
              <a:rPr lang="en-US" altLang="zh-CN"/>
              <a:t>5800</a:t>
            </a:r>
            <a:r>
              <a:rPr lang="zh-CN" altLang="en-US"/>
              <a:t>、信达博爱</a:t>
            </a:r>
            <a:r>
              <a:rPr lang="en-US" altLang="zh-CN"/>
              <a:t>3000</a:t>
            </a:r>
            <a:r>
              <a:rPr lang="zh-CN" altLang="en-US"/>
              <a:t>、瑞华腾飞</a:t>
            </a:r>
            <a:r>
              <a:rPr lang="en-US" altLang="zh-CN"/>
              <a:t>8000</a:t>
            </a:r>
            <a:r>
              <a:rPr lang="zh-CN" altLang="en-US"/>
              <a:t>；</a:t>
            </a:r>
            <a:endParaRPr lang="zh-CN" altLang="en-US"/>
          </a:p>
          <a:p>
            <a:endParaRPr lang="zh-CN" altLang="en-US"/>
          </a:p>
          <a:p>
            <a:r>
              <a:rPr lang="zh-CN" altLang="en-US">
                <a:sym typeface="+mn-ea"/>
              </a:rPr>
              <a:t>将时间和精力多多投入学习中！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5" name="Straight Connector 33"/>
            <p:cNvCxnSpPr>
              <a:stCxn id="10" idx="6"/>
              <a:endCxn id="11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>
              <a:stCxn id="11" idx="6"/>
              <a:endCxn id="12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5"/>
            <p:cNvCxnSpPr>
              <a:stCxn id="12" idx="0"/>
              <a:endCxn id="27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6"/>
            <p:cNvCxnSpPr>
              <a:stCxn id="27" idx="0"/>
              <a:endCxn id="26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7"/>
            <p:cNvCxnSpPr>
              <a:stCxn id="26" idx="0"/>
              <a:endCxn id="25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>
              <a:stCxn id="25" idx="0"/>
              <a:endCxn id="24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39"/>
            <p:cNvCxnSpPr>
              <a:stCxn id="24" idx="0"/>
              <a:endCxn id="22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0"/>
            <p:cNvCxnSpPr>
              <a:stCxn id="22" idx="0"/>
              <a:endCxn id="23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1"/>
            <p:cNvCxnSpPr>
              <a:stCxn id="23" idx="0"/>
              <a:endCxn id="20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2"/>
            <p:cNvCxnSpPr>
              <a:stCxn id="20" idx="2"/>
              <a:endCxn id="21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3"/>
            <p:cNvCxnSpPr>
              <a:stCxn id="21" idx="2"/>
              <a:endCxn id="17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>
              <a:stCxn id="17" idx="4"/>
              <a:endCxn id="18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5"/>
            <p:cNvCxnSpPr>
              <a:stCxn id="18" idx="4"/>
              <a:endCxn id="19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6"/>
            <p:cNvCxnSpPr>
              <a:stCxn id="19" idx="4"/>
              <a:endCxn id="16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7"/>
            <p:cNvCxnSpPr>
              <a:stCxn id="16" idx="4"/>
              <a:endCxn id="14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>
              <a:stCxn id="14" idx="4"/>
              <a:endCxn id="13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49"/>
            <p:cNvCxnSpPr>
              <a:stCxn id="13" idx="4"/>
              <a:endCxn id="10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0"/>
            <p:cNvCxnSpPr>
              <a:stCxn id="10" idx="7"/>
              <a:endCxn id="33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1"/>
            <p:cNvCxnSpPr>
              <a:stCxn id="33" idx="6"/>
              <a:endCxn id="12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2"/>
            <p:cNvCxnSpPr>
              <a:stCxn id="33" idx="4"/>
              <a:endCxn id="11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3"/>
            <p:cNvCxnSpPr>
              <a:stCxn id="33" idx="1"/>
              <a:endCxn id="13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4"/>
            <p:cNvCxnSpPr>
              <a:stCxn id="13" idx="7"/>
              <a:endCxn id="30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5"/>
            <p:cNvCxnSpPr>
              <a:stCxn id="30" idx="6"/>
              <a:endCxn id="26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6"/>
            <p:cNvCxnSpPr>
              <a:stCxn id="27" idx="1"/>
              <a:endCxn id="30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7"/>
            <p:cNvCxnSpPr>
              <a:stCxn id="33" idx="0"/>
              <a:endCxn id="26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8"/>
            <p:cNvCxnSpPr>
              <a:stCxn id="26" idx="1"/>
              <a:endCxn id="34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59"/>
            <p:cNvCxnSpPr>
              <a:stCxn id="14" idx="7"/>
              <a:endCxn id="34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0"/>
            <p:cNvCxnSpPr>
              <a:stCxn id="34" idx="7"/>
              <a:endCxn id="29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1"/>
            <p:cNvCxnSpPr>
              <a:stCxn id="25" idx="1"/>
              <a:endCxn id="29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2"/>
            <p:cNvCxnSpPr>
              <a:stCxn id="30" idx="0"/>
              <a:endCxn id="34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3"/>
            <p:cNvCxnSpPr>
              <a:stCxn id="34" idx="0"/>
              <a:endCxn id="16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4"/>
            <p:cNvCxnSpPr>
              <a:stCxn id="16" idx="7"/>
              <a:endCxn id="28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5"/>
            <p:cNvCxnSpPr>
              <a:stCxn id="28" idx="1"/>
              <a:endCxn id="19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6"/>
            <p:cNvCxnSpPr>
              <a:stCxn id="19" idx="7"/>
              <a:endCxn id="32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7"/>
            <p:cNvCxnSpPr>
              <a:stCxn id="28" idx="0"/>
              <a:endCxn id="32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8"/>
            <p:cNvCxnSpPr>
              <a:stCxn id="29" idx="0"/>
              <a:endCxn id="28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69"/>
            <p:cNvCxnSpPr>
              <a:stCxn id="28" idx="7"/>
              <a:endCxn id="22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0"/>
            <p:cNvCxnSpPr>
              <a:stCxn id="22" idx="1"/>
              <a:endCxn id="32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1"/>
            <p:cNvCxnSpPr>
              <a:stCxn id="32" idx="7"/>
              <a:endCxn id="23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2"/>
            <p:cNvCxnSpPr>
              <a:stCxn id="32" idx="1"/>
              <a:endCxn id="31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3"/>
            <p:cNvCxnSpPr>
              <a:stCxn id="18" idx="7"/>
              <a:endCxn id="31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4"/>
            <p:cNvCxnSpPr>
              <a:stCxn id="31" idx="1"/>
              <a:endCxn id="17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5"/>
            <p:cNvCxnSpPr>
              <a:stCxn id="31" idx="0"/>
              <a:endCxn id="21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6"/>
            <p:cNvCxnSpPr>
              <a:stCxn id="31" idx="7"/>
              <a:endCxn id="20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7"/>
            <p:cNvCxnSpPr>
              <a:stCxn id="31" idx="6"/>
              <a:endCxn id="23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81" name="矩形 80"/>
          <p:cNvSpPr/>
          <p:nvPr/>
        </p:nvSpPr>
        <p:spPr>
          <a:xfrm>
            <a:off x="1047718" y="1734062"/>
            <a:ext cx="1008000" cy="1007887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spcCol="0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016924" y="1734062"/>
            <a:ext cx="1008000" cy="1007887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spcCol="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056804" y="1734062"/>
            <a:ext cx="1008000" cy="1007887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spcCol="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7100351" y="1734062"/>
            <a:ext cx="1008000" cy="1007887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spcCol="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1130793" y="2885041"/>
            <a:ext cx="697624" cy="400108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855996" y="3323249"/>
            <a:ext cx="1620958" cy="119761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符合条件，提出书面申请，学院审核，确定候选人。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990572" y="2823485"/>
            <a:ext cx="1210584" cy="400108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院级公示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2894985" y="3323249"/>
            <a:ext cx="1620958" cy="147510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各学院公示候选人名单三个工作日，并将材料上报学工处。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5237612" y="2822490"/>
            <a:ext cx="697623" cy="400108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评定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4890793" y="3323249"/>
            <a:ext cx="1620958" cy="119761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校奖贷基金管理委员会讨论评定候选学生名单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7020272" y="2784711"/>
            <a:ext cx="1287528" cy="400108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级公示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7020586" y="3323249"/>
            <a:ext cx="1620958" cy="92075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校级公示五日并上报主管机构。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354428" y="2021312"/>
            <a:ext cx="312682" cy="313566"/>
            <a:chOff x="6897688" y="1995488"/>
            <a:chExt cx="561975" cy="563563"/>
          </a:xfrm>
          <a:solidFill>
            <a:schemeClr val="bg1"/>
          </a:solidFill>
        </p:grpSpPr>
        <p:sp>
          <p:nvSpPr>
            <p:cNvPr id="100" name="Freeform 27"/>
            <p:cNvSpPr/>
            <p:nvPr/>
          </p:nvSpPr>
          <p:spPr bwMode="auto">
            <a:xfrm>
              <a:off x="6897688" y="2303463"/>
              <a:ext cx="561975" cy="255588"/>
            </a:xfrm>
            <a:custGeom>
              <a:avLst/>
              <a:gdLst>
                <a:gd name="T0" fmla="*/ 0 w 75"/>
                <a:gd name="T1" fmla="*/ 16 h 34"/>
                <a:gd name="T2" fmla="*/ 7 w 75"/>
                <a:gd name="T3" fmla="*/ 5 h 34"/>
                <a:gd name="T4" fmla="*/ 25 w 75"/>
                <a:gd name="T5" fmla="*/ 0 h 34"/>
                <a:gd name="T6" fmla="*/ 37 w 75"/>
                <a:gd name="T7" fmla="*/ 21 h 34"/>
                <a:gd name="T8" fmla="*/ 50 w 75"/>
                <a:gd name="T9" fmla="*/ 0 h 34"/>
                <a:gd name="T10" fmla="*/ 67 w 75"/>
                <a:gd name="T11" fmla="*/ 5 h 34"/>
                <a:gd name="T12" fmla="*/ 75 w 75"/>
                <a:gd name="T13" fmla="*/ 16 h 34"/>
                <a:gd name="T14" fmla="*/ 75 w 75"/>
                <a:gd name="T15" fmla="*/ 34 h 34"/>
                <a:gd name="T16" fmla="*/ 37 w 75"/>
                <a:gd name="T17" fmla="*/ 34 h 34"/>
                <a:gd name="T18" fmla="*/ 0 w 75"/>
                <a:gd name="T19" fmla="*/ 34 h 34"/>
                <a:gd name="T20" fmla="*/ 0 w 75"/>
                <a:gd name="T21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34">
                  <a:moveTo>
                    <a:pt x="0" y="16"/>
                  </a:moveTo>
                  <a:cubicBezTo>
                    <a:pt x="0" y="11"/>
                    <a:pt x="2" y="7"/>
                    <a:pt x="7" y="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72" y="7"/>
                    <a:pt x="75" y="11"/>
                    <a:pt x="75" y="16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 28"/>
            <p:cNvSpPr/>
            <p:nvPr/>
          </p:nvSpPr>
          <p:spPr bwMode="auto">
            <a:xfrm>
              <a:off x="7046913" y="1995488"/>
              <a:ext cx="263525" cy="307975"/>
            </a:xfrm>
            <a:custGeom>
              <a:avLst/>
              <a:gdLst>
                <a:gd name="T0" fmla="*/ 17 w 35"/>
                <a:gd name="T1" fmla="*/ 41 h 41"/>
                <a:gd name="T2" fmla="*/ 5 w 35"/>
                <a:gd name="T3" fmla="*/ 32 h 41"/>
                <a:gd name="T4" fmla="*/ 1 w 35"/>
                <a:gd name="T5" fmla="*/ 12 h 41"/>
                <a:gd name="T6" fmla="*/ 17 w 35"/>
                <a:gd name="T7" fmla="*/ 0 h 41"/>
                <a:gd name="T8" fmla="*/ 33 w 35"/>
                <a:gd name="T9" fmla="*/ 12 h 41"/>
                <a:gd name="T10" fmla="*/ 29 w 35"/>
                <a:gd name="T11" fmla="*/ 32 h 41"/>
                <a:gd name="T12" fmla="*/ 17 w 3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1">
                  <a:moveTo>
                    <a:pt x="17" y="41"/>
                  </a:moveTo>
                  <a:cubicBezTo>
                    <a:pt x="12" y="41"/>
                    <a:pt x="8" y="37"/>
                    <a:pt x="5" y="32"/>
                  </a:cubicBezTo>
                  <a:cubicBezTo>
                    <a:pt x="1" y="26"/>
                    <a:pt x="0" y="18"/>
                    <a:pt x="1" y="12"/>
                  </a:cubicBezTo>
                  <a:cubicBezTo>
                    <a:pt x="3" y="5"/>
                    <a:pt x="8" y="0"/>
                    <a:pt x="17" y="0"/>
                  </a:cubicBezTo>
                  <a:cubicBezTo>
                    <a:pt x="26" y="0"/>
                    <a:pt x="31" y="5"/>
                    <a:pt x="33" y="12"/>
                  </a:cubicBezTo>
                  <a:cubicBezTo>
                    <a:pt x="35" y="18"/>
                    <a:pt x="33" y="26"/>
                    <a:pt x="29" y="32"/>
                  </a:cubicBezTo>
                  <a:cubicBezTo>
                    <a:pt x="26" y="37"/>
                    <a:pt x="22" y="41"/>
                    <a:pt x="17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 29"/>
            <p:cNvSpPr/>
            <p:nvPr/>
          </p:nvSpPr>
          <p:spPr bwMode="auto">
            <a:xfrm>
              <a:off x="7264400" y="2438400"/>
              <a:ext cx="112713" cy="76200"/>
            </a:xfrm>
            <a:custGeom>
              <a:avLst/>
              <a:gdLst>
                <a:gd name="T0" fmla="*/ 2 w 15"/>
                <a:gd name="T1" fmla="*/ 0 h 10"/>
                <a:gd name="T2" fmla="*/ 14 w 15"/>
                <a:gd name="T3" fmla="*/ 0 h 10"/>
                <a:gd name="T4" fmla="*/ 15 w 15"/>
                <a:gd name="T5" fmla="*/ 2 h 10"/>
                <a:gd name="T6" fmla="*/ 15 w 15"/>
                <a:gd name="T7" fmla="*/ 8 h 10"/>
                <a:gd name="T8" fmla="*/ 14 w 15"/>
                <a:gd name="T9" fmla="*/ 10 h 10"/>
                <a:gd name="T10" fmla="*/ 2 w 15"/>
                <a:gd name="T11" fmla="*/ 10 h 10"/>
                <a:gd name="T12" fmla="*/ 0 w 15"/>
                <a:gd name="T13" fmla="*/ 8 h 10"/>
                <a:gd name="T14" fmla="*/ 0 w 15"/>
                <a:gd name="T15" fmla="*/ 2 h 10"/>
                <a:gd name="T16" fmla="*/ 2 w 15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2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10"/>
                    <a:pt x="14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06" name="Freeform 114"/>
          <p:cNvSpPr>
            <a:spLocks noChangeArrowheads="1"/>
          </p:cNvSpPr>
          <p:nvPr/>
        </p:nvSpPr>
        <p:spPr bwMode="auto">
          <a:xfrm>
            <a:off x="3277480" y="2021312"/>
            <a:ext cx="486887" cy="483847"/>
          </a:xfrm>
          <a:custGeom>
            <a:avLst/>
            <a:gdLst>
              <a:gd name="T0" fmla="*/ 199410 w 462"/>
              <a:gd name="T1" fmla="*/ 135126 h 488"/>
              <a:gd name="T2" fmla="*/ 199410 w 462"/>
              <a:gd name="T3" fmla="*/ 135126 h 488"/>
              <a:gd name="T4" fmla="*/ 183656 w 462"/>
              <a:gd name="T5" fmla="*/ 119414 h 488"/>
              <a:gd name="T6" fmla="*/ 183656 w 462"/>
              <a:gd name="T7" fmla="*/ 99212 h 488"/>
              <a:gd name="T8" fmla="*/ 199410 w 462"/>
              <a:gd name="T9" fmla="*/ 83500 h 488"/>
              <a:gd name="T10" fmla="*/ 199410 w 462"/>
              <a:gd name="T11" fmla="*/ 71828 h 488"/>
              <a:gd name="T12" fmla="*/ 171502 w 462"/>
              <a:gd name="T13" fmla="*/ 67788 h 488"/>
              <a:gd name="T14" fmla="*/ 163850 w 462"/>
              <a:gd name="T15" fmla="*/ 55667 h 488"/>
              <a:gd name="T16" fmla="*/ 175553 w 462"/>
              <a:gd name="T17" fmla="*/ 16161 h 488"/>
              <a:gd name="T18" fmla="*/ 171502 w 462"/>
              <a:gd name="T19" fmla="*/ 12121 h 488"/>
              <a:gd name="T20" fmla="*/ 139992 w 462"/>
              <a:gd name="T21" fmla="*/ 31874 h 488"/>
              <a:gd name="T22" fmla="*/ 120186 w 462"/>
              <a:gd name="T23" fmla="*/ 23793 h 488"/>
              <a:gd name="T24" fmla="*/ 111634 w 462"/>
              <a:gd name="T25" fmla="*/ 7632 h 488"/>
              <a:gd name="T26" fmla="*/ 95879 w 462"/>
              <a:gd name="T27" fmla="*/ 7632 h 488"/>
              <a:gd name="T28" fmla="*/ 87777 w 462"/>
              <a:gd name="T29" fmla="*/ 23793 h 488"/>
              <a:gd name="T30" fmla="*/ 67971 w 462"/>
              <a:gd name="T31" fmla="*/ 31874 h 488"/>
              <a:gd name="T32" fmla="*/ 52216 w 462"/>
              <a:gd name="T33" fmla="*/ 23793 h 488"/>
              <a:gd name="T34" fmla="*/ 40062 w 462"/>
              <a:gd name="T35" fmla="*/ 31874 h 488"/>
              <a:gd name="T36" fmla="*/ 40062 w 462"/>
              <a:gd name="T37" fmla="*/ 47586 h 488"/>
              <a:gd name="T38" fmla="*/ 28359 w 462"/>
              <a:gd name="T39" fmla="*/ 63747 h 488"/>
              <a:gd name="T40" fmla="*/ 8102 w 462"/>
              <a:gd name="T41" fmla="*/ 71828 h 488"/>
              <a:gd name="T42" fmla="*/ 8102 w 462"/>
              <a:gd name="T43" fmla="*/ 83500 h 488"/>
              <a:gd name="T44" fmla="*/ 28359 w 462"/>
              <a:gd name="T45" fmla="*/ 99212 h 488"/>
              <a:gd name="T46" fmla="*/ 28359 w 462"/>
              <a:gd name="T47" fmla="*/ 119414 h 488"/>
              <a:gd name="T48" fmla="*/ 8102 w 462"/>
              <a:gd name="T49" fmla="*/ 135126 h 488"/>
              <a:gd name="T50" fmla="*/ 12154 w 462"/>
              <a:gd name="T51" fmla="*/ 143207 h 488"/>
              <a:gd name="T52" fmla="*/ 31960 w 462"/>
              <a:gd name="T53" fmla="*/ 147247 h 488"/>
              <a:gd name="T54" fmla="*/ 44113 w 462"/>
              <a:gd name="T55" fmla="*/ 163408 h 488"/>
              <a:gd name="T56" fmla="*/ 31960 w 462"/>
              <a:gd name="T57" fmla="*/ 198873 h 488"/>
              <a:gd name="T58" fmla="*/ 40062 w 462"/>
              <a:gd name="T59" fmla="*/ 206954 h 488"/>
              <a:gd name="T60" fmla="*/ 63919 w 462"/>
              <a:gd name="T61" fmla="*/ 190793 h 488"/>
              <a:gd name="T62" fmla="*/ 83725 w 462"/>
              <a:gd name="T63" fmla="*/ 194833 h 488"/>
              <a:gd name="T64" fmla="*/ 95879 w 462"/>
              <a:gd name="T65" fmla="*/ 210994 h 488"/>
              <a:gd name="T66" fmla="*/ 111634 w 462"/>
              <a:gd name="T67" fmla="*/ 210994 h 488"/>
              <a:gd name="T68" fmla="*/ 120186 w 462"/>
              <a:gd name="T69" fmla="*/ 190793 h 488"/>
              <a:gd name="T70" fmla="*/ 139992 w 462"/>
              <a:gd name="T71" fmla="*/ 183161 h 488"/>
              <a:gd name="T72" fmla="*/ 159798 w 462"/>
              <a:gd name="T73" fmla="*/ 194833 h 488"/>
              <a:gd name="T74" fmla="*/ 167901 w 462"/>
              <a:gd name="T75" fmla="*/ 187201 h 488"/>
              <a:gd name="T76" fmla="*/ 167901 w 462"/>
              <a:gd name="T77" fmla="*/ 167000 h 488"/>
              <a:gd name="T78" fmla="*/ 179604 w 462"/>
              <a:gd name="T79" fmla="*/ 151287 h 488"/>
              <a:gd name="T80" fmla="*/ 199410 w 462"/>
              <a:gd name="T81" fmla="*/ 147247 h 488"/>
              <a:gd name="T82" fmla="*/ 199410 w 462"/>
              <a:gd name="T83" fmla="*/ 135126 h 488"/>
              <a:gd name="T84" fmla="*/ 115685 w 462"/>
              <a:gd name="T85" fmla="*/ 155328 h 488"/>
              <a:gd name="T86" fmla="*/ 115685 w 462"/>
              <a:gd name="T87" fmla="*/ 155328 h 488"/>
              <a:gd name="T88" fmla="*/ 91828 w 462"/>
              <a:gd name="T89" fmla="*/ 155328 h 488"/>
              <a:gd name="T90" fmla="*/ 91828 w 462"/>
              <a:gd name="T91" fmla="*/ 131086 h 488"/>
              <a:gd name="T92" fmla="*/ 115685 w 462"/>
              <a:gd name="T93" fmla="*/ 131086 h 488"/>
              <a:gd name="T94" fmla="*/ 115685 w 462"/>
              <a:gd name="T95" fmla="*/ 155328 h 488"/>
              <a:gd name="T96" fmla="*/ 115685 w 462"/>
              <a:gd name="T97" fmla="*/ 119414 h 488"/>
              <a:gd name="T98" fmla="*/ 115685 w 462"/>
              <a:gd name="T99" fmla="*/ 119414 h 488"/>
              <a:gd name="T100" fmla="*/ 91828 w 462"/>
              <a:gd name="T101" fmla="*/ 119414 h 488"/>
              <a:gd name="T102" fmla="*/ 91828 w 462"/>
              <a:gd name="T103" fmla="*/ 59707 h 488"/>
              <a:gd name="T104" fmla="*/ 115685 w 462"/>
              <a:gd name="T105" fmla="*/ 59707 h 488"/>
              <a:gd name="T106" fmla="*/ 115685 w 462"/>
              <a:gd name="T107" fmla="*/ 119414 h 4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62" h="488">
                <a:moveTo>
                  <a:pt x="443" y="301"/>
                </a:moveTo>
                <a:lnTo>
                  <a:pt x="443" y="301"/>
                </a:lnTo>
                <a:cubicBezTo>
                  <a:pt x="408" y="266"/>
                  <a:pt x="408" y="266"/>
                  <a:pt x="408" y="266"/>
                </a:cubicBezTo>
                <a:cubicBezTo>
                  <a:pt x="390" y="248"/>
                  <a:pt x="390" y="230"/>
                  <a:pt x="408" y="221"/>
                </a:cubicBezTo>
                <a:cubicBezTo>
                  <a:pt x="443" y="186"/>
                  <a:pt x="443" y="186"/>
                  <a:pt x="443" y="186"/>
                </a:cubicBezTo>
                <a:cubicBezTo>
                  <a:pt x="461" y="168"/>
                  <a:pt x="452" y="160"/>
                  <a:pt x="443" y="160"/>
                </a:cubicBezTo>
                <a:cubicBezTo>
                  <a:pt x="381" y="151"/>
                  <a:pt x="381" y="151"/>
                  <a:pt x="381" y="151"/>
                </a:cubicBezTo>
                <a:cubicBezTo>
                  <a:pt x="364" y="151"/>
                  <a:pt x="355" y="142"/>
                  <a:pt x="364" y="124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9" y="27"/>
                  <a:pt x="390" y="17"/>
                  <a:pt x="381" y="27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292" y="80"/>
                  <a:pt x="275" y="71"/>
                  <a:pt x="267" y="53"/>
                </a:cubicBezTo>
                <a:cubicBezTo>
                  <a:pt x="248" y="17"/>
                  <a:pt x="248" y="17"/>
                  <a:pt x="248" y="17"/>
                </a:cubicBezTo>
                <a:cubicBezTo>
                  <a:pt x="239" y="0"/>
                  <a:pt x="222" y="0"/>
                  <a:pt x="213" y="17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86" y="71"/>
                  <a:pt x="169" y="71"/>
                  <a:pt x="151" y="71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98" y="45"/>
                  <a:pt x="80" y="53"/>
                  <a:pt x="89" y="71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9" y="124"/>
                  <a:pt x="80" y="142"/>
                  <a:pt x="63" y="142"/>
                </a:cubicBezTo>
                <a:cubicBezTo>
                  <a:pt x="18" y="160"/>
                  <a:pt x="18" y="160"/>
                  <a:pt x="18" y="160"/>
                </a:cubicBezTo>
                <a:cubicBezTo>
                  <a:pt x="9" y="160"/>
                  <a:pt x="0" y="168"/>
                  <a:pt x="18" y="186"/>
                </a:cubicBezTo>
                <a:cubicBezTo>
                  <a:pt x="63" y="221"/>
                  <a:pt x="63" y="221"/>
                  <a:pt x="63" y="221"/>
                </a:cubicBezTo>
                <a:cubicBezTo>
                  <a:pt x="71" y="230"/>
                  <a:pt x="71" y="248"/>
                  <a:pt x="63" y="266"/>
                </a:cubicBezTo>
                <a:cubicBezTo>
                  <a:pt x="18" y="301"/>
                  <a:pt x="18" y="301"/>
                  <a:pt x="18" y="301"/>
                </a:cubicBezTo>
                <a:cubicBezTo>
                  <a:pt x="0" y="311"/>
                  <a:pt x="9" y="319"/>
                  <a:pt x="27" y="319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89" y="328"/>
                  <a:pt x="98" y="346"/>
                  <a:pt x="98" y="364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63" y="461"/>
                  <a:pt x="71" y="461"/>
                  <a:pt x="89" y="461"/>
                </a:cubicBezTo>
                <a:cubicBezTo>
                  <a:pt x="142" y="425"/>
                  <a:pt x="142" y="425"/>
                  <a:pt x="142" y="425"/>
                </a:cubicBezTo>
                <a:cubicBezTo>
                  <a:pt x="160" y="417"/>
                  <a:pt x="177" y="417"/>
                  <a:pt x="186" y="434"/>
                </a:cubicBezTo>
                <a:cubicBezTo>
                  <a:pt x="213" y="470"/>
                  <a:pt x="213" y="470"/>
                  <a:pt x="213" y="470"/>
                </a:cubicBezTo>
                <a:cubicBezTo>
                  <a:pt x="222" y="487"/>
                  <a:pt x="239" y="478"/>
                  <a:pt x="248" y="470"/>
                </a:cubicBezTo>
                <a:cubicBezTo>
                  <a:pt x="267" y="425"/>
                  <a:pt x="267" y="425"/>
                  <a:pt x="267" y="425"/>
                </a:cubicBezTo>
                <a:cubicBezTo>
                  <a:pt x="275" y="408"/>
                  <a:pt x="292" y="408"/>
                  <a:pt x="311" y="408"/>
                </a:cubicBezTo>
                <a:cubicBezTo>
                  <a:pt x="355" y="434"/>
                  <a:pt x="355" y="434"/>
                  <a:pt x="355" y="434"/>
                </a:cubicBezTo>
                <a:cubicBezTo>
                  <a:pt x="364" y="443"/>
                  <a:pt x="381" y="434"/>
                  <a:pt x="373" y="417"/>
                </a:cubicBezTo>
                <a:cubicBezTo>
                  <a:pt x="373" y="372"/>
                  <a:pt x="373" y="372"/>
                  <a:pt x="373" y="372"/>
                </a:cubicBezTo>
                <a:cubicBezTo>
                  <a:pt x="373" y="364"/>
                  <a:pt x="390" y="346"/>
                  <a:pt x="399" y="337"/>
                </a:cubicBezTo>
                <a:cubicBezTo>
                  <a:pt x="443" y="328"/>
                  <a:pt x="443" y="328"/>
                  <a:pt x="443" y="328"/>
                </a:cubicBezTo>
                <a:cubicBezTo>
                  <a:pt x="452" y="319"/>
                  <a:pt x="461" y="311"/>
                  <a:pt x="443" y="301"/>
                </a:cubicBezTo>
                <a:close/>
                <a:moveTo>
                  <a:pt x="257" y="346"/>
                </a:moveTo>
                <a:lnTo>
                  <a:pt x="257" y="346"/>
                </a:lnTo>
                <a:cubicBezTo>
                  <a:pt x="204" y="346"/>
                  <a:pt x="204" y="346"/>
                  <a:pt x="204" y="346"/>
                </a:cubicBezTo>
                <a:cubicBezTo>
                  <a:pt x="204" y="292"/>
                  <a:pt x="204" y="292"/>
                  <a:pt x="204" y="292"/>
                </a:cubicBezTo>
                <a:cubicBezTo>
                  <a:pt x="257" y="292"/>
                  <a:pt x="257" y="292"/>
                  <a:pt x="257" y="292"/>
                </a:cubicBezTo>
                <a:lnTo>
                  <a:pt x="257" y="346"/>
                </a:lnTo>
                <a:close/>
                <a:moveTo>
                  <a:pt x="257" y="266"/>
                </a:moveTo>
                <a:lnTo>
                  <a:pt x="257" y="266"/>
                </a:lnTo>
                <a:cubicBezTo>
                  <a:pt x="204" y="266"/>
                  <a:pt x="204" y="266"/>
                  <a:pt x="204" y="266"/>
                </a:cubicBezTo>
                <a:cubicBezTo>
                  <a:pt x="204" y="133"/>
                  <a:pt x="204" y="133"/>
                  <a:pt x="204" y="133"/>
                </a:cubicBezTo>
                <a:cubicBezTo>
                  <a:pt x="257" y="133"/>
                  <a:pt x="257" y="133"/>
                  <a:pt x="257" y="133"/>
                </a:cubicBezTo>
                <a:lnTo>
                  <a:pt x="257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07" name="Freeform 47"/>
          <p:cNvSpPr>
            <a:spLocks noChangeArrowheads="1"/>
          </p:cNvSpPr>
          <p:nvPr/>
        </p:nvSpPr>
        <p:spPr bwMode="auto">
          <a:xfrm>
            <a:off x="5428314" y="2096347"/>
            <a:ext cx="357344" cy="292471"/>
          </a:xfrm>
          <a:custGeom>
            <a:avLst/>
            <a:gdLst>
              <a:gd name="T0" fmla="*/ 221804 w 498"/>
              <a:gd name="T1" fmla="*/ 194813 h 435"/>
              <a:gd name="T2" fmla="*/ 221804 w 498"/>
              <a:gd name="T3" fmla="*/ 194813 h 435"/>
              <a:gd name="T4" fmla="*/ 217341 w 498"/>
              <a:gd name="T5" fmla="*/ 147232 h 435"/>
              <a:gd name="T6" fmla="*/ 189671 w 498"/>
              <a:gd name="T7" fmla="*/ 131521 h 435"/>
              <a:gd name="T8" fmla="*/ 166018 w 498"/>
              <a:gd name="T9" fmla="*/ 103691 h 435"/>
              <a:gd name="T10" fmla="*/ 174051 w 498"/>
              <a:gd name="T11" fmla="*/ 87980 h 435"/>
              <a:gd name="T12" fmla="*/ 182084 w 498"/>
              <a:gd name="T13" fmla="*/ 71372 h 435"/>
              <a:gd name="T14" fmla="*/ 178068 w 498"/>
              <a:gd name="T15" fmla="*/ 67781 h 435"/>
              <a:gd name="T16" fmla="*/ 182084 w 498"/>
              <a:gd name="T17" fmla="*/ 51621 h 435"/>
              <a:gd name="T18" fmla="*/ 154415 w 498"/>
              <a:gd name="T19" fmla="*/ 27830 h 435"/>
              <a:gd name="T20" fmla="*/ 126745 w 498"/>
              <a:gd name="T21" fmla="*/ 51621 h 435"/>
              <a:gd name="T22" fmla="*/ 130762 w 498"/>
              <a:gd name="T23" fmla="*/ 67781 h 435"/>
              <a:gd name="T24" fmla="*/ 126745 w 498"/>
              <a:gd name="T25" fmla="*/ 71372 h 435"/>
              <a:gd name="T26" fmla="*/ 134778 w 498"/>
              <a:gd name="T27" fmla="*/ 87980 h 435"/>
              <a:gd name="T28" fmla="*/ 138795 w 498"/>
              <a:gd name="T29" fmla="*/ 103691 h 435"/>
              <a:gd name="T30" fmla="*/ 130762 w 498"/>
              <a:gd name="T31" fmla="*/ 123441 h 435"/>
              <a:gd name="T32" fmla="*/ 170035 w 498"/>
              <a:gd name="T33" fmla="*/ 163392 h 435"/>
              <a:gd name="T34" fmla="*/ 170035 w 498"/>
              <a:gd name="T35" fmla="*/ 194813 h 435"/>
              <a:gd name="T36" fmla="*/ 221804 w 498"/>
              <a:gd name="T37" fmla="*/ 194813 h 435"/>
              <a:gd name="T38" fmla="*/ 115142 w 498"/>
              <a:gd name="T39" fmla="*/ 135561 h 435"/>
              <a:gd name="T40" fmla="*/ 115142 w 498"/>
              <a:gd name="T41" fmla="*/ 135561 h 435"/>
              <a:gd name="T42" fmla="*/ 83455 w 498"/>
              <a:gd name="T43" fmla="*/ 103691 h 435"/>
              <a:gd name="T44" fmla="*/ 95059 w 498"/>
              <a:gd name="T45" fmla="*/ 75412 h 435"/>
              <a:gd name="T46" fmla="*/ 103092 w 498"/>
              <a:gd name="T47" fmla="*/ 59701 h 435"/>
              <a:gd name="T48" fmla="*/ 99075 w 498"/>
              <a:gd name="T49" fmla="*/ 51621 h 435"/>
              <a:gd name="T50" fmla="*/ 103092 w 498"/>
              <a:gd name="T51" fmla="*/ 31870 h 435"/>
              <a:gd name="T52" fmla="*/ 67389 w 498"/>
              <a:gd name="T53" fmla="*/ 0 h 435"/>
              <a:gd name="T54" fmla="*/ 31686 w 498"/>
              <a:gd name="T55" fmla="*/ 31870 h 435"/>
              <a:gd name="T56" fmla="*/ 31686 w 498"/>
              <a:gd name="T57" fmla="*/ 51621 h 435"/>
              <a:gd name="T58" fmla="*/ 31686 w 498"/>
              <a:gd name="T59" fmla="*/ 59701 h 435"/>
              <a:gd name="T60" fmla="*/ 39719 w 498"/>
              <a:gd name="T61" fmla="*/ 75412 h 435"/>
              <a:gd name="T62" fmla="*/ 47753 w 498"/>
              <a:gd name="T63" fmla="*/ 103691 h 435"/>
              <a:gd name="T64" fmla="*/ 20083 w 498"/>
              <a:gd name="T65" fmla="*/ 135561 h 435"/>
              <a:gd name="T66" fmla="*/ 0 w 498"/>
              <a:gd name="T67" fmla="*/ 155312 h 435"/>
              <a:gd name="T68" fmla="*/ 0 w 498"/>
              <a:gd name="T69" fmla="*/ 194813 h 435"/>
              <a:gd name="T70" fmla="*/ 154415 w 498"/>
              <a:gd name="T71" fmla="*/ 194813 h 435"/>
              <a:gd name="T72" fmla="*/ 154415 w 498"/>
              <a:gd name="T73" fmla="*/ 163392 h 435"/>
              <a:gd name="T74" fmla="*/ 115142 w 498"/>
              <a:gd name="T75" fmla="*/ 135561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08" name="Freeform 116"/>
          <p:cNvSpPr>
            <a:spLocks noChangeArrowheads="1"/>
          </p:cNvSpPr>
          <p:nvPr/>
        </p:nvSpPr>
        <p:spPr bwMode="auto">
          <a:xfrm>
            <a:off x="7452320" y="2056860"/>
            <a:ext cx="315988" cy="331958"/>
          </a:xfrm>
          <a:custGeom>
            <a:avLst/>
            <a:gdLst>
              <a:gd name="T0" fmla="*/ 179798 w 445"/>
              <a:gd name="T1" fmla="*/ 71025 h 462"/>
              <a:gd name="T2" fmla="*/ 179798 w 445"/>
              <a:gd name="T3" fmla="*/ 71025 h 462"/>
              <a:gd name="T4" fmla="*/ 119566 w 445"/>
              <a:gd name="T5" fmla="*/ 3574 h 462"/>
              <a:gd name="T6" fmla="*/ 16182 w 445"/>
              <a:gd name="T7" fmla="*/ 110781 h 462"/>
              <a:gd name="T8" fmla="*/ 4045 w 445"/>
              <a:gd name="T9" fmla="*/ 142497 h 462"/>
              <a:gd name="T10" fmla="*/ 36409 w 445"/>
              <a:gd name="T11" fmla="*/ 158578 h 462"/>
              <a:gd name="T12" fmla="*/ 44050 w 445"/>
              <a:gd name="T13" fmla="*/ 154558 h 462"/>
              <a:gd name="T14" fmla="*/ 60232 w 445"/>
              <a:gd name="T15" fmla="*/ 166172 h 462"/>
              <a:gd name="T16" fmla="*/ 71919 w 445"/>
              <a:gd name="T17" fmla="*/ 193867 h 462"/>
              <a:gd name="T18" fmla="*/ 84055 w 445"/>
              <a:gd name="T19" fmla="*/ 201908 h 462"/>
              <a:gd name="T20" fmla="*/ 107879 w 445"/>
              <a:gd name="T21" fmla="*/ 193867 h 462"/>
              <a:gd name="T22" fmla="*/ 111924 w 445"/>
              <a:gd name="T23" fmla="*/ 185827 h 462"/>
              <a:gd name="T24" fmla="*/ 103833 w 445"/>
              <a:gd name="T25" fmla="*/ 174213 h 462"/>
              <a:gd name="T26" fmla="*/ 91697 w 445"/>
              <a:gd name="T27" fmla="*/ 150538 h 462"/>
              <a:gd name="T28" fmla="*/ 103833 w 445"/>
              <a:gd name="T29" fmla="*/ 138477 h 462"/>
              <a:gd name="T30" fmla="*/ 187439 w 445"/>
              <a:gd name="T31" fmla="*/ 158578 h 462"/>
              <a:gd name="T32" fmla="*/ 179798 w 445"/>
              <a:gd name="T33" fmla="*/ 71025 h 462"/>
              <a:gd name="T34" fmla="*/ 175303 w 445"/>
              <a:gd name="T35" fmla="*/ 138477 h 462"/>
              <a:gd name="T36" fmla="*/ 175303 w 445"/>
              <a:gd name="T37" fmla="*/ 138477 h 462"/>
              <a:gd name="T38" fmla="*/ 135747 w 445"/>
              <a:gd name="T39" fmla="*/ 91127 h 462"/>
              <a:gd name="T40" fmla="*/ 127656 w 445"/>
              <a:gd name="T41" fmla="*/ 27695 h 462"/>
              <a:gd name="T42" fmla="*/ 163616 w 445"/>
              <a:gd name="T43" fmla="*/ 79066 h 462"/>
              <a:gd name="T44" fmla="*/ 175303 w 445"/>
              <a:gd name="T45" fmla="*/ 138477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09" name="TextBox 7"/>
          <p:cNvSpPr txBox="1"/>
          <p:nvPr/>
        </p:nvSpPr>
        <p:spPr>
          <a:xfrm>
            <a:off x="1047547" y="644431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 dirty="0">
                <a:sym typeface="+mn-ea"/>
              </a:rPr>
              <a:t>获奖助学金程序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" t="-90" r="18952" b="2080"/>
          <a:stretch>
            <a:fillRect/>
          </a:stretch>
        </p:blipFill>
        <p:spPr bwMode="auto">
          <a:xfrm rot="1815511">
            <a:off x="-931439" y="-2191531"/>
            <a:ext cx="10610830" cy="8748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20649" y="774571"/>
            <a:ext cx="4595513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目录</a:t>
            </a:r>
            <a:endParaRPr lang="zh-CN" altLang="en-US" sz="32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0645" y="1742440"/>
            <a:ext cx="587248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dirty="0"/>
              <a:t>一、为什么存在奖助学金政策？</a:t>
            </a:r>
            <a:endParaRPr lang="zh-CN" altLang="zh-CN" sz="2800" dirty="0"/>
          </a:p>
          <a:p>
            <a:r>
              <a:rPr lang="zh-CN" altLang="zh-CN" sz="2800" dirty="0"/>
              <a:t>二、存在哪些奖助</a:t>
            </a:r>
            <a:r>
              <a:rPr lang="zh-CN" altLang="zh-CN" sz="2800" dirty="0">
                <a:sym typeface="+mn-ea"/>
              </a:rPr>
              <a:t>学金</a:t>
            </a:r>
            <a:r>
              <a:rPr lang="zh-CN" altLang="zh-CN" sz="2800" dirty="0"/>
              <a:t>政策？</a:t>
            </a:r>
            <a:endParaRPr lang="zh-CN" altLang="zh-CN" sz="2800" dirty="0"/>
          </a:p>
          <a:p>
            <a:r>
              <a:rPr lang="zh-CN" altLang="zh-CN" sz="2800" dirty="0"/>
              <a:t>三、如何申请这些奖助学金？</a:t>
            </a:r>
            <a:endParaRPr lang="zh-CN" altLang="zh-CN" sz="2800" dirty="0"/>
          </a:p>
          <a:p>
            <a:r>
              <a:rPr lang="zh-CN" altLang="zh-CN" sz="2800" dirty="0"/>
              <a:t>四、获得这些奖助学金后该怎么做？</a:t>
            </a:r>
            <a:endParaRPr lang="zh-CN" altLang="zh-CN" sz="2800" dirty="0"/>
          </a:p>
          <a:p>
            <a:r>
              <a:rPr lang="zh-CN" altLang="zh-CN" sz="2800" dirty="0"/>
              <a:t>五、信息技术学院弘志社</a:t>
            </a:r>
            <a:endParaRPr lang="zh-CN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5" name="Straight Connector 33"/>
            <p:cNvCxnSpPr>
              <a:stCxn id="10" idx="6"/>
              <a:endCxn id="11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>
              <a:stCxn id="11" idx="6"/>
              <a:endCxn id="12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5"/>
            <p:cNvCxnSpPr>
              <a:stCxn id="12" idx="0"/>
              <a:endCxn id="27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6"/>
            <p:cNvCxnSpPr>
              <a:stCxn id="27" idx="0"/>
              <a:endCxn id="26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7"/>
            <p:cNvCxnSpPr>
              <a:stCxn id="26" idx="0"/>
              <a:endCxn id="25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>
              <a:stCxn id="25" idx="0"/>
              <a:endCxn id="24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39"/>
            <p:cNvCxnSpPr>
              <a:stCxn id="24" idx="0"/>
              <a:endCxn id="22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0"/>
            <p:cNvCxnSpPr>
              <a:stCxn id="22" idx="0"/>
              <a:endCxn id="23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1"/>
            <p:cNvCxnSpPr>
              <a:stCxn id="23" idx="0"/>
              <a:endCxn id="20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2"/>
            <p:cNvCxnSpPr>
              <a:stCxn id="20" idx="2"/>
              <a:endCxn id="21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3"/>
            <p:cNvCxnSpPr>
              <a:stCxn id="21" idx="2"/>
              <a:endCxn id="17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>
              <a:stCxn id="17" idx="4"/>
              <a:endCxn id="18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5"/>
            <p:cNvCxnSpPr>
              <a:stCxn id="18" idx="4"/>
              <a:endCxn id="19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6"/>
            <p:cNvCxnSpPr>
              <a:stCxn id="19" idx="4"/>
              <a:endCxn id="16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7"/>
            <p:cNvCxnSpPr>
              <a:stCxn id="16" idx="4"/>
              <a:endCxn id="14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>
              <a:stCxn id="14" idx="4"/>
              <a:endCxn id="13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49"/>
            <p:cNvCxnSpPr>
              <a:stCxn id="13" idx="4"/>
              <a:endCxn id="10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0"/>
            <p:cNvCxnSpPr>
              <a:stCxn id="10" idx="7"/>
              <a:endCxn id="33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1"/>
            <p:cNvCxnSpPr>
              <a:stCxn id="33" idx="6"/>
              <a:endCxn id="12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2"/>
            <p:cNvCxnSpPr>
              <a:stCxn id="33" idx="4"/>
              <a:endCxn id="11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3"/>
            <p:cNvCxnSpPr>
              <a:stCxn id="33" idx="1"/>
              <a:endCxn id="13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4"/>
            <p:cNvCxnSpPr>
              <a:stCxn id="13" idx="7"/>
              <a:endCxn id="30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5"/>
            <p:cNvCxnSpPr>
              <a:stCxn id="30" idx="6"/>
              <a:endCxn id="26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6"/>
            <p:cNvCxnSpPr>
              <a:stCxn id="27" idx="1"/>
              <a:endCxn id="30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7"/>
            <p:cNvCxnSpPr>
              <a:stCxn id="33" idx="0"/>
              <a:endCxn id="26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8"/>
            <p:cNvCxnSpPr>
              <a:stCxn id="26" idx="1"/>
              <a:endCxn id="34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59"/>
            <p:cNvCxnSpPr>
              <a:stCxn id="14" idx="7"/>
              <a:endCxn id="34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0"/>
            <p:cNvCxnSpPr>
              <a:stCxn id="34" idx="7"/>
              <a:endCxn id="29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1"/>
            <p:cNvCxnSpPr>
              <a:stCxn id="25" idx="1"/>
              <a:endCxn id="29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2"/>
            <p:cNvCxnSpPr>
              <a:stCxn id="30" idx="0"/>
              <a:endCxn id="34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3"/>
            <p:cNvCxnSpPr>
              <a:stCxn id="34" idx="0"/>
              <a:endCxn id="16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4"/>
            <p:cNvCxnSpPr>
              <a:stCxn id="16" idx="7"/>
              <a:endCxn id="28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5"/>
            <p:cNvCxnSpPr>
              <a:stCxn id="28" idx="1"/>
              <a:endCxn id="19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6"/>
            <p:cNvCxnSpPr>
              <a:stCxn id="19" idx="7"/>
              <a:endCxn id="32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7"/>
            <p:cNvCxnSpPr>
              <a:stCxn id="28" idx="0"/>
              <a:endCxn id="32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8"/>
            <p:cNvCxnSpPr>
              <a:stCxn id="29" idx="0"/>
              <a:endCxn id="28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69"/>
            <p:cNvCxnSpPr>
              <a:stCxn id="28" idx="7"/>
              <a:endCxn id="22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0"/>
            <p:cNvCxnSpPr>
              <a:stCxn id="22" idx="1"/>
              <a:endCxn id="32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1"/>
            <p:cNvCxnSpPr>
              <a:stCxn id="32" idx="7"/>
              <a:endCxn id="23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2"/>
            <p:cNvCxnSpPr>
              <a:stCxn id="32" idx="1"/>
              <a:endCxn id="31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3"/>
            <p:cNvCxnSpPr>
              <a:stCxn id="18" idx="7"/>
              <a:endCxn id="31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4"/>
            <p:cNvCxnSpPr>
              <a:stCxn id="31" idx="1"/>
              <a:endCxn id="17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5"/>
            <p:cNvCxnSpPr>
              <a:stCxn id="31" idx="0"/>
              <a:endCxn id="21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6"/>
            <p:cNvCxnSpPr>
              <a:stCxn id="31" idx="7"/>
              <a:endCxn id="20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7"/>
            <p:cNvCxnSpPr>
              <a:stCxn id="31" idx="6"/>
              <a:endCxn id="23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127000" y="126999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611630" y="1824990"/>
            <a:ext cx="4722495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1</a:t>
            </a:r>
            <a:r>
              <a:rPr lang="zh-CN" altLang="en-US" sz="3200"/>
              <a:t>、戒骄躁</a:t>
            </a:r>
            <a:endParaRPr lang="zh-CN" altLang="en-US" sz="3200"/>
          </a:p>
          <a:p>
            <a:r>
              <a:rPr lang="en-US" altLang="zh-CN" sz="3200"/>
              <a:t>2</a:t>
            </a:r>
            <a:r>
              <a:rPr lang="zh-CN" altLang="en-US" sz="3200"/>
              <a:t>、勤努力</a:t>
            </a:r>
            <a:endParaRPr lang="zh-CN" altLang="en-US" sz="3200"/>
          </a:p>
          <a:p>
            <a:r>
              <a:rPr lang="en-US" altLang="zh-CN" sz="3200"/>
              <a:t>2</a:t>
            </a:r>
            <a:r>
              <a:rPr lang="zh-CN" altLang="zh-CN" sz="3200"/>
              <a:t>、感恩</a:t>
            </a:r>
            <a:endParaRPr lang="zh-CN" altLang="zh-CN" sz="3200"/>
          </a:p>
          <a:p>
            <a:r>
              <a:rPr lang="en-US" altLang="zh-CN" sz="3200"/>
              <a:t>3</a:t>
            </a:r>
            <a:r>
              <a:rPr lang="zh-CN" altLang="en-US" sz="3200"/>
              <a:t>、奉献</a:t>
            </a:r>
            <a:endParaRPr lang="zh-CN" altLang="en-US" sz="3200"/>
          </a:p>
        </p:txBody>
      </p:sp>
      <p:sp>
        <p:nvSpPr>
          <p:cNvPr id="2" name="文本框 1"/>
          <p:cNvSpPr txBox="1"/>
          <p:nvPr/>
        </p:nvSpPr>
        <p:spPr>
          <a:xfrm>
            <a:off x="736600" y="875030"/>
            <a:ext cx="44335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400" b="1" dirty="0">
                <a:sym typeface="+mn-ea"/>
              </a:rPr>
              <a:t>获得这些奖助学金后该怎么做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" t="-90" r="18952" b="2080"/>
          <a:stretch>
            <a:fillRect/>
          </a:stretch>
        </p:blipFill>
        <p:spPr bwMode="auto">
          <a:xfrm rot="1815511">
            <a:off x="-931439" y="-2191531"/>
            <a:ext cx="10610830" cy="8748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74724" y="675511"/>
            <a:ext cx="4595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弘志社</a:t>
            </a:r>
            <a:endParaRPr lang="en-US" altLang="zh-CN" sz="32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4145" y="1449705"/>
            <a:ext cx="861314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        </a:t>
            </a:r>
            <a:r>
              <a:rPr lang="zh-CN" altLang="zh-CN" sz="2400" dirty="0"/>
              <a:t>成立于</a:t>
            </a:r>
            <a:r>
              <a:rPr lang="en-US" altLang="zh-CN" sz="2400" dirty="0"/>
              <a:t>2013</a:t>
            </a:r>
            <a:r>
              <a:rPr lang="zh-CN" altLang="zh-CN" sz="2400" dirty="0"/>
              <a:t>年，是由学院</a:t>
            </a:r>
            <a:r>
              <a:rPr lang="zh-CN" altLang="zh-CN" sz="2400" dirty="0">
                <a:solidFill>
                  <a:srgbClr val="FF0000"/>
                </a:solidFill>
              </a:rPr>
              <a:t>国家助学金获得者</a:t>
            </a:r>
            <a:r>
              <a:rPr lang="zh-CN" altLang="zh-CN" sz="2400" dirty="0"/>
              <a:t>自发组成的</a:t>
            </a:r>
            <a:r>
              <a:rPr lang="en-US" altLang="zh-CN" sz="2400" dirty="0"/>
              <a:t>,</a:t>
            </a:r>
            <a:r>
              <a:rPr lang="zh-CN" altLang="zh-CN" sz="2400" dirty="0"/>
              <a:t>由学院分团委直接指导的院级学生社团。社团现有社员</a:t>
            </a:r>
            <a:r>
              <a:rPr lang="en-US" altLang="zh-CN" sz="2400" dirty="0"/>
              <a:t>70</a:t>
            </a:r>
            <a:r>
              <a:rPr lang="zh-CN" altLang="zh-CN" sz="2400" dirty="0"/>
              <a:t>余人</a:t>
            </a:r>
            <a:r>
              <a:rPr lang="en-US" altLang="zh-CN" sz="2400" dirty="0"/>
              <a:t>.</a:t>
            </a:r>
            <a:r>
              <a:rPr lang="zh-CN" altLang="zh-CN" sz="2400" dirty="0"/>
              <a:t>社团以弘扬志愿，发扬风格，帮助他人，不求回报为宗旨，坚持锻炼自我，提高自身，服务他人的工作原则，发扬青年志愿者风格，利用业余时间、节假日开展青年志愿者活动，有组织、有计划地深入社区、贫困地区等，开展各种公益活动。</a:t>
            </a:r>
            <a:endParaRPr lang="zh-CN" altLang="zh-CN"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8853"/>
            <a:ext cx="157768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5" name="Straight Connector 33"/>
            <p:cNvCxnSpPr>
              <a:stCxn id="10" idx="6"/>
              <a:endCxn id="11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>
              <a:stCxn id="11" idx="6"/>
              <a:endCxn id="12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5"/>
            <p:cNvCxnSpPr>
              <a:stCxn id="12" idx="0"/>
              <a:endCxn id="27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6"/>
            <p:cNvCxnSpPr>
              <a:stCxn id="27" idx="0"/>
              <a:endCxn id="26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7"/>
            <p:cNvCxnSpPr>
              <a:stCxn id="26" idx="0"/>
              <a:endCxn id="25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>
              <a:stCxn id="25" idx="0"/>
              <a:endCxn id="24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39"/>
            <p:cNvCxnSpPr>
              <a:stCxn id="24" idx="0"/>
              <a:endCxn id="22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0"/>
            <p:cNvCxnSpPr>
              <a:stCxn id="22" idx="0"/>
              <a:endCxn id="23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1"/>
            <p:cNvCxnSpPr>
              <a:stCxn id="23" idx="0"/>
              <a:endCxn id="20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2"/>
            <p:cNvCxnSpPr>
              <a:stCxn id="20" idx="2"/>
              <a:endCxn id="21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3"/>
            <p:cNvCxnSpPr>
              <a:stCxn id="21" idx="2"/>
              <a:endCxn id="17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>
              <a:stCxn id="17" idx="4"/>
              <a:endCxn id="18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5"/>
            <p:cNvCxnSpPr>
              <a:stCxn id="18" idx="4"/>
              <a:endCxn id="19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6"/>
            <p:cNvCxnSpPr>
              <a:stCxn id="19" idx="4"/>
              <a:endCxn id="16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7"/>
            <p:cNvCxnSpPr>
              <a:stCxn id="16" idx="4"/>
              <a:endCxn id="14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>
              <a:stCxn id="14" idx="4"/>
              <a:endCxn id="13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49"/>
            <p:cNvCxnSpPr>
              <a:stCxn id="13" idx="4"/>
              <a:endCxn id="10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0"/>
            <p:cNvCxnSpPr>
              <a:stCxn id="10" idx="7"/>
              <a:endCxn id="33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1"/>
            <p:cNvCxnSpPr>
              <a:stCxn id="33" idx="6"/>
              <a:endCxn id="12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2"/>
            <p:cNvCxnSpPr>
              <a:stCxn id="33" idx="4"/>
              <a:endCxn id="11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3"/>
            <p:cNvCxnSpPr>
              <a:stCxn id="33" idx="1"/>
              <a:endCxn id="13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4"/>
            <p:cNvCxnSpPr>
              <a:stCxn id="13" idx="7"/>
              <a:endCxn id="30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5"/>
            <p:cNvCxnSpPr>
              <a:stCxn id="30" idx="6"/>
              <a:endCxn id="26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6"/>
            <p:cNvCxnSpPr>
              <a:stCxn id="27" idx="1"/>
              <a:endCxn id="30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7"/>
            <p:cNvCxnSpPr>
              <a:stCxn id="33" idx="0"/>
              <a:endCxn id="26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8"/>
            <p:cNvCxnSpPr>
              <a:stCxn id="26" idx="1"/>
              <a:endCxn id="34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59"/>
            <p:cNvCxnSpPr>
              <a:stCxn id="14" idx="7"/>
              <a:endCxn id="34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0"/>
            <p:cNvCxnSpPr>
              <a:stCxn id="34" idx="7"/>
              <a:endCxn id="29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1"/>
            <p:cNvCxnSpPr>
              <a:stCxn id="25" idx="1"/>
              <a:endCxn id="29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2"/>
            <p:cNvCxnSpPr>
              <a:stCxn id="30" idx="0"/>
              <a:endCxn id="34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3"/>
            <p:cNvCxnSpPr>
              <a:stCxn id="34" idx="0"/>
              <a:endCxn id="16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4"/>
            <p:cNvCxnSpPr>
              <a:stCxn id="16" idx="7"/>
              <a:endCxn id="28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5"/>
            <p:cNvCxnSpPr>
              <a:stCxn id="28" idx="1"/>
              <a:endCxn id="19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6"/>
            <p:cNvCxnSpPr>
              <a:stCxn id="19" idx="7"/>
              <a:endCxn id="32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7"/>
            <p:cNvCxnSpPr>
              <a:stCxn id="28" idx="0"/>
              <a:endCxn id="32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8"/>
            <p:cNvCxnSpPr>
              <a:stCxn id="29" idx="0"/>
              <a:endCxn id="28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69"/>
            <p:cNvCxnSpPr>
              <a:stCxn id="28" idx="7"/>
              <a:endCxn id="22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0"/>
            <p:cNvCxnSpPr>
              <a:stCxn id="22" idx="1"/>
              <a:endCxn id="32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1"/>
            <p:cNvCxnSpPr>
              <a:stCxn id="32" idx="7"/>
              <a:endCxn id="23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2"/>
            <p:cNvCxnSpPr>
              <a:stCxn id="32" idx="1"/>
              <a:endCxn id="31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3"/>
            <p:cNvCxnSpPr>
              <a:stCxn id="18" idx="7"/>
              <a:endCxn id="31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4"/>
            <p:cNvCxnSpPr>
              <a:stCxn id="31" idx="1"/>
              <a:endCxn id="17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5"/>
            <p:cNvCxnSpPr>
              <a:stCxn id="31" idx="0"/>
              <a:endCxn id="21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6"/>
            <p:cNvCxnSpPr>
              <a:stCxn id="31" idx="7"/>
              <a:endCxn id="20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7"/>
            <p:cNvCxnSpPr>
              <a:stCxn id="31" idx="6"/>
              <a:endCxn id="23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127000" y="93979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895" y="457835"/>
            <a:ext cx="2994660" cy="22542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585" y="485775"/>
            <a:ext cx="3037840" cy="227266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400" y="2861945"/>
            <a:ext cx="3042285" cy="2281555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115" y="2861945"/>
            <a:ext cx="2988310" cy="224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"/>
          <p:cNvGrpSpPr/>
          <p:nvPr/>
        </p:nvGrpSpPr>
        <p:grpSpPr>
          <a:xfrm rot="20818050">
            <a:off x="6083602" y="564065"/>
            <a:ext cx="2114802" cy="1918937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5" name="Straight Connector 33"/>
            <p:cNvCxnSpPr>
              <a:stCxn id="10" idx="6"/>
              <a:endCxn id="11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>
              <a:stCxn id="11" idx="6"/>
              <a:endCxn id="12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5"/>
            <p:cNvCxnSpPr>
              <a:stCxn id="12" idx="0"/>
              <a:endCxn id="27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6"/>
            <p:cNvCxnSpPr>
              <a:stCxn id="27" idx="0"/>
              <a:endCxn id="26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7"/>
            <p:cNvCxnSpPr>
              <a:stCxn id="26" idx="0"/>
              <a:endCxn id="25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>
              <a:stCxn id="25" idx="0"/>
              <a:endCxn id="24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39"/>
            <p:cNvCxnSpPr>
              <a:stCxn id="24" idx="0"/>
              <a:endCxn id="22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0"/>
            <p:cNvCxnSpPr>
              <a:stCxn id="22" idx="0"/>
              <a:endCxn id="23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1"/>
            <p:cNvCxnSpPr>
              <a:stCxn id="23" idx="0"/>
              <a:endCxn id="20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2"/>
            <p:cNvCxnSpPr>
              <a:stCxn id="20" idx="2"/>
              <a:endCxn id="21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3"/>
            <p:cNvCxnSpPr>
              <a:stCxn id="21" idx="2"/>
              <a:endCxn id="17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>
              <a:stCxn id="17" idx="4"/>
              <a:endCxn id="18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5"/>
            <p:cNvCxnSpPr>
              <a:stCxn id="18" idx="4"/>
              <a:endCxn id="19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6"/>
            <p:cNvCxnSpPr>
              <a:stCxn id="19" idx="4"/>
              <a:endCxn id="16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7"/>
            <p:cNvCxnSpPr>
              <a:stCxn id="16" idx="4"/>
              <a:endCxn id="14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>
              <a:stCxn id="14" idx="4"/>
              <a:endCxn id="13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49"/>
            <p:cNvCxnSpPr>
              <a:stCxn id="13" idx="4"/>
              <a:endCxn id="10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0"/>
            <p:cNvCxnSpPr>
              <a:stCxn id="10" idx="7"/>
              <a:endCxn id="33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1"/>
            <p:cNvCxnSpPr>
              <a:stCxn id="33" idx="6"/>
              <a:endCxn id="12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2"/>
            <p:cNvCxnSpPr>
              <a:stCxn id="33" idx="4"/>
              <a:endCxn id="11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3"/>
            <p:cNvCxnSpPr>
              <a:stCxn id="33" idx="1"/>
              <a:endCxn id="13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4"/>
            <p:cNvCxnSpPr>
              <a:stCxn id="13" idx="7"/>
              <a:endCxn id="30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5"/>
            <p:cNvCxnSpPr>
              <a:stCxn id="30" idx="6"/>
              <a:endCxn id="26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6"/>
            <p:cNvCxnSpPr>
              <a:stCxn id="27" idx="1"/>
              <a:endCxn id="30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7"/>
            <p:cNvCxnSpPr>
              <a:stCxn id="33" idx="0"/>
              <a:endCxn id="26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8"/>
            <p:cNvCxnSpPr>
              <a:stCxn id="26" idx="1"/>
              <a:endCxn id="34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59"/>
            <p:cNvCxnSpPr>
              <a:stCxn id="14" idx="7"/>
              <a:endCxn id="34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0"/>
            <p:cNvCxnSpPr>
              <a:stCxn id="34" idx="7"/>
              <a:endCxn id="29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1"/>
            <p:cNvCxnSpPr>
              <a:stCxn id="25" idx="1"/>
              <a:endCxn id="29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2"/>
            <p:cNvCxnSpPr>
              <a:stCxn id="30" idx="0"/>
              <a:endCxn id="34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3"/>
            <p:cNvCxnSpPr>
              <a:stCxn id="34" idx="0"/>
              <a:endCxn id="16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4"/>
            <p:cNvCxnSpPr>
              <a:stCxn id="16" idx="7"/>
              <a:endCxn id="28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5"/>
            <p:cNvCxnSpPr>
              <a:stCxn id="28" idx="1"/>
              <a:endCxn id="19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6"/>
            <p:cNvCxnSpPr>
              <a:stCxn id="19" idx="7"/>
              <a:endCxn id="32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7"/>
            <p:cNvCxnSpPr>
              <a:stCxn id="28" idx="0"/>
              <a:endCxn id="32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8"/>
            <p:cNvCxnSpPr>
              <a:stCxn id="29" idx="0"/>
              <a:endCxn id="28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69"/>
            <p:cNvCxnSpPr>
              <a:stCxn id="28" idx="7"/>
              <a:endCxn id="22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0"/>
            <p:cNvCxnSpPr>
              <a:stCxn id="22" idx="1"/>
              <a:endCxn id="32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1"/>
            <p:cNvCxnSpPr>
              <a:stCxn id="32" idx="7"/>
              <a:endCxn id="23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2"/>
            <p:cNvCxnSpPr>
              <a:stCxn id="32" idx="1"/>
              <a:endCxn id="31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3"/>
            <p:cNvCxnSpPr>
              <a:stCxn id="18" idx="7"/>
              <a:endCxn id="31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4"/>
            <p:cNvCxnSpPr>
              <a:stCxn id="31" idx="1"/>
              <a:endCxn id="17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5"/>
            <p:cNvCxnSpPr>
              <a:stCxn id="31" idx="0"/>
              <a:endCxn id="21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6"/>
            <p:cNvCxnSpPr>
              <a:stCxn id="31" idx="7"/>
              <a:endCxn id="20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7"/>
            <p:cNvCxnSpPr>
              <a:stCxn id="31" idx="6"/>
              <a:endCxn id="23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619672" y="2348175"/>
            <a:ext cx="50932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THANK YOU</a:t>
            </a:r>
            <a:endParaRPr lang="en-US" altLang="zh-CN" sz="6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5" t="38977" r="28052" b="3250"/>
          <a:stretch>
            <a:fillRect/>
          </a:stretch>
        </p:blipFill>
        <p:spPr bwMode="auto">
          <a:xfrm flipH="1">
            <a:off x="-73398" y="-509588"/>
            <a:ext cx="9215438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549910" y="389255"/>
            <a:ext cx="31203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dirty="0">
                <a:sym typeface="+mn-ea"/>
              </a:rPr>
              <a:t>为什么存在奖助学金政策？</a:t>
            </a:r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49910" y="1409065"/>
            <a:ext cx="792289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奖学金——激励学生勤奋学习，努力进取。</a:t>
            </a:r>
            <a:endParaRPr lang="zh-CN" altLang="en-US" sz="2800"/>
          </a:p>
          <a:p>
            <a:r>
              <a:rPr lang="zh-CN" altLang="en-US" sz="2800"/>
              <a:t>助学金——帮助家庭经济困难学生顺利完成学业。</a:t>
            </a:r>
            <a:endParaRPr lang="zh-CN" altLang="en-US" sz="2800"/>
          </a:p>
          <a:p>
            <a:r>
              <a:rPr lang="zh-CN" altLang="en-US" sz="2800"/>
              <a:t>助困类奖学金——激励家庭经济困难学生勤奋学习，努力进取。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508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335" y="-5080"/>
            <a:ext cx="7253605" cy="51536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867" y="207551"/>
            <a:ext cx="302433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奖</a:t>
            </a:r>
            <a:endParaRPr lang="zh-CN" altLang="en-US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  <a:p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助</a:t>
            </a:r>
            <a:endParaRPr lang="zh-CN" altLang="en-US" sz="2000" b="1" dirty="0" smtClean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  <a:p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学</a:t>
            </a:r>
            <a:endParaRPr lang="zh-CN" altLang="en-US" sz="2000" b="1" dirty="0" smtClean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  <a:p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金</a:t>
            </a:r>
            <a:endParaRPr lang="zh-CN" altLang="en-US" sz="2000" b="1" dirty="0" smtClean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  <a:p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一</a:t>
            </a:r>
            <a:endParaRPr lang="zh-CN" altLang="en-US" sz="2000" b="1" dirty="0" smtClean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  <a:p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览</a:t>
            </a:r>
            <a:endParaRPr lang="zh-CN" altLang="en-US" sz="2000" b="1" dirty="0" smtClean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  <a:p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表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5" name="Straight Connector 33"/>
            <p:cNvCxnSpPr>
              <a:stCxn id="10" idx="6"/>
              <a:endCxn id="11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>
              <a:stCxn id="11" idx="6"/>
              <a:endCxn id="12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5"/>
            <p:cNvCxnSpPr>
              <a:stCxn id="12" idx="0"/>
              <a:endCxn id="27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6"/>
            <p:cNvCxnSpPr>
              <a:stCxn id="27" idx="0"/>
              <a:endCxn id="26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7"/>
            <p:cNvCxnSpPr>
              <a:stCxn id="26" idx="0"/>
              <a:endCxn id="25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>
              <a:stCxn id="25" idx="0"/>
              <a:endCxn id="24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39"/>
            <p:cNvCxnSpPr>
              <a:stCxn id="24" idx="0"/>
              <a:endCxn id="22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0"/>
            <p:cNvCxnSpPr>
              <a:stCxn id="22" idx="0"/>
              <a:endCxn id="23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1"/>
            <p:cNvCxnSpPr>
              <a:stCxn id="23" idx="0"/>
              <a:endCxn id="20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2"/>
            <p:cNvCxnSpPr>
              <a:stCxn id="20" idx="2"/>
              <a:endCxn id="21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3"/>
            <p:cNvCxnSpPr>
              <a:stCxn id="21" idx="2"/>
              <a:endCxn id="17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>
              <a:stCxn id="17" idx="4"/>
              <a:endCxn id="18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5"/>
            <p:cNvCxnSpPr>
              <a:stCxn id="18" idx="4"/>
              <a:endCxn id="19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6"/>
            <p:cNvCxnSpPr>
              <a:stCxn id="19" idx="4"/>
              <a:endCxn id="16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7"/>
            <p:cNvCxnSpPr>
              <a:stCxn id="16" idx="4"/>
              <a:endCxn id="14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>
              <a:stCxn id="14" idx="4"/>
              <a:endCxn id="13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49"/>
            <p:cNvCxnSpPr>
              <a:stCxn id="13" idx="4"/>
              <a:endCxn id="10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0"/>
            <p:cNvCxnSpPr>
              <a:stCxn id="10" idx="7"/>
              <a:endCxn id="33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1"/>
            <p:cNvCxnSpPr>
              <a:stCxn id="33" idx="6"/>
              <a:endCxn id="12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2"/>
            <p:cNvCxnSpPr>
              <a:stCxn id="33" idx="4"/>
              <a:endCxn id="11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3"/>
            <p:cNvCxnSpPr>
              <a:stCxn id="33" idx="1"/>
              <a:endCxn id="13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4"/>
            <p:cNvCxnSpPr>
              <a:stCxn id="13" idx="7"/>
              <a:endCxn id="30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5"/>
            <p:cNvCxnSpPr>
              <a:stCxn id="30" idx="6"/>
              <a:endCxn id="26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6"/>
            <p:cNvCxnSpPr>
              <a:stCxn id="27" idx="1"/>
              <a:endCxn id="30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7"/>
            <p:cNvCxnSpPr>
              <a:stCxn id="33" idx="0"/>
              <a:endCxn id="26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8"/>
            <p:cNvCxnSpPr>
              <a:stCxn id="26" idx="1"/>
              <a:endCxn id="34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59"/>
            <p:cNvCxnSpPr>
              <a:stCxn id="14" idx="7"/>
              <a:endCxn id="34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0"/>
            <p:cNvCxnSpPr>
              <a:stCxn id="34" idx="7"/>
              <a:endCxn id="29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1"/>
            <p:cNvCxnSpPr>
              <a:stCxn id="25" idx="1"/>
              <a:endCxn id="29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2"/>
            <p:cNvCxnSpPr>
              <a:stCxn id="30" idx="0"/>
              <a:endCxn id="34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3"/>
            <p:cNvCxnSpPr>
              <a:stCxn id="34" idx="0"/>
              <a:endCxn id="16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4"/>
            <p:cNvCxnSpPr>
              <a:stCxn id="16" idx="7"/>
              <a:endCxn id="28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5"/>
            <p:cNvCxnSpPr>
              <a:stCxn id="28" idx="1"/>
              <a:endCxn id="19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6"/>
            <p:cNvCxnSpPr>
              <a:stCxn id="19" idx="7"/>
              <a:endCxn id="32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7"/>
            <p:cNvCxnSpPr>
              <a:stCxn id="28" idx="0"/>
              <a:endCxn id="32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8"/>
            <p:cNvCxnSpPr>
              <a:stCxn id="29" idx="0"/>
              <a:endCxn id="28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69"/>
            <p:cNvCxnSpPr>
              <a:stCxn id="28" idx="7"/>
              <a:endCxn id="22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0"/>
            <p:cNvCxnSpPr>
              <a:stCxn id="22" idx="1"/>
              <a:endCxn id="32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1"/>
            <p:cNvCxnSpPr>
              <a:stCxn id="32" idx="7"/>
              <a:endCxn id="23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2"/>
            <p:cNvCxnSpPr>
              <a:stCxn id="32" idx="1"/>
              <a:endCxn id="31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3"/>
            <p:cNvCxnSpPr>
              <a:stCxn id="18" idx="7"/>
              <a:endCxn id="31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4"/>
            <p:cNvCxnSpPr>
              <a:stCxn id="31" idx="1"/>
              <a:endCxn id="17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5"/>
            <p:cNvCxnSpPr>
              <a:stCxn id="31" idx="0"/>
              <a:endCxn id="21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6"/>
            <p:cNvCxnSpPr>
              <a:stCxn id="31" idx="7"/>
              <a:endCxn id="20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7"/>
            <p:cNvCxnSpPr>
              <a:stCxn id="31" idx="6"/>
              <a:endCxn id="23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127000" y="126999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611630" y="1824990"/>
            <a:ext cx="47224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/>
              <a:t>1</a:t>
            </a:r>
            <a:r>
              <a:rPr lang="zh-CN" altLang="en-US" sz="3200"/>
              <a:t>、资助种类较多</a:t>
            </a:r>
            <a:endParaRPr lang="zh-CN" altLang="en-US" sz="3200"/>
          </a:p>
          <a:p>
            <a:r>
              <a:rPr lang="en-US" altLang="zh-CN" sz="3200"/>
              <a:t>2</a:t>
            </a:r>
            <a:r>
              <a:rPr lang="zh-CN" altLang="zh-CN" sz="3200"/>
              <a:t>、覆盖范围较广</a:t>
            </a:r>
            <a:endParaRPr lang="zh-CN" altLang="zh-CN" sz="3200"/>
          </a:p>
          <a:p>
            <a:r>
              <a:rPr lang="en-US" altLang="zh-CN" sz="3200"/>
              <a:t>3</a:t>
            </a:r>
            <a:r>
              <a:rPr lang="zh-CN" altLang="en-US" sz="3200"/>
              <a:t>、资助金额较高</a:t>
            </a:r>
            <a:endParaRPr lang="zh-CN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44677" y="436151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奖</a:t>
            </a:r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学金一览表</a:t>
            </a:r>
            <a:endParaRPr lang="en-US" altLang="zh-CN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5" name="Straight Connector 33"/>
            <p:cNvCxnSpPr>
              <a:stCxn id="10" idx="6"/>
              <a:endCxn id="11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>
              <a:stCxn id="11" idx="6"/>
              <a:endCxn id="12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5"/>
            <p:cNvCxnSpPr>
              <a:stCxn id="12" idx="0"/>
              <a:endCxn id="27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6"/>
            <p:cNvCxnSpPr>
              <a:stCxn id="27" idx="0"/>
              <a:endCxn id="26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7"/>
            <p:cNvCxnSpPr>
              <a:stCxn id="26" idx="0"/>
              <a:endCxn id="25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>
              <a:stCxn id="25" idx="0"/>
              <a:endCxn id="24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39"/>
            <p:cNvCxnSpPr>
              <a:stCxn id="24" idx="0"/>
              <a:endCxn id="22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0"/>
            <p:cNvCxnSpPr>
              <a:stCxn id="22" idx="0"/>
              <a:endCxn id="23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1"/>
            <p:cNvCxnSpPr>
              <a:stCxn id="23" idx="0"/>
              <a:endCxn id="20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2"/>
            <p:cNvCxnSpPr>
              <a:stCxn id="20" idx="2"/>
              <a:endCxn id="21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3"/>
            <p:cNvCxnSpPr>
              <a:stCxn id="21" idx="2"/>
              <a:endCxn id="17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>
              <a:stCxn id="17" idx="4"/>
              <a:endCxn id="18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5"/>
            <p:cNvCxnSpPr>
              <a:stCxn id="18" idx="4"/>
              <a:endCxn id="19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6"/>
            <p:cNvCxnSpPr>
              <a:stCxn id="19" idx="4"/>
              <a:endCxn id="16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7"/>
            <p:cNvCxnSpPr>
              <a:stCxn id="16" idx="4"/>
              <a:endCxn id="14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>
              <a:stCxn id="14" idx="4"/>
              <a:endCxn id="13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49"/>
            <p:cNvCxnSpPr>
              <a:stCxn id="13" idx="4"/>
              <a:endCxn id="10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0"/>
            <p:cNvCxnSpPr>
              <a:stCxn id="10" idx="7"/>
              <a:endCxn id="33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1"/>
            <p:cNvCxnSpPr>
              <a:stCxn id="33" idx="6"/>
              <a:endCxn id="12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2"/>
            <p:cNvCxnSpPr>
              <a:stCxn id="33" idx="4"/>
              <a:endCxn id="11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3"/>
            <p:cNvCxnSpPr>
              <a:stCxn id="33" idx="1"/>
              <a:endCxn id="13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4"/>
            <p:cNvCxnSpPr>
              <a:stCxn id="13" idx="7"/>
              <a:endCxn id="30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5"/>
            <p:cNvCxnSpPr>
              <a:stCxn id="30" idx="6"/>
              <a:endCxn id="26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6"/>
            <p:cNvCxnSpPr>
              <a:stCxn id="27" idx="1"/>
              <a:endCxn id="30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7"/>
            <p:cNvCxnSpPr>
              <a:stCxn id="33" idx="0"/>
              <a:endCxn id="26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8"/>
            <p:cNvCxnSpPr>
              <a:stCxn id="26" idx="1"/>
              <a:endCxn id="34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59"/>
            <p:cNvCxnSpPr>
              <a:stCxn id="14" idx="7"/>
              <a:endCxn id="34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0"/>
            <p:cNvCxnSpPr>
              <a:stCxn id="34" idx="7"/>
              <a:endCxn id="29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1"/>
            <p:cNvCxnSpPr>
              <a:stCxn id="25" idx="1"/>
              <a:endCxn id="29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2"/>
            <p:cNvCxnSpPr>
              <a:stCxn id="30" idx="0"/>
              <a:endCxn id="34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3"/>
            <p:cNvCxnSpPr>
              <a:stCxn id="34" idx="0"/>
              <a:endCxn id="16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4"/>
            <p:cNvCxnSpPr>
              <a:stCxn id="16" idx="7"/>
              <a:endCxn id="28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5"/>
            <p:cNvCxnSpPr>
              <a:stCxn id="28" idx="1"/>
              <a:endCxn id="19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6"/>
            <p:cNvCxnSpPr>
              <a:stCxn id="19" idx="7"/>
              <a:endCxn id="32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7"/>
            <p:cNvCxnSpPr>
              <a:stCxn id="28" idx="0"/>
              <a:endCxn id="32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8"/>
            <p:cNvCxnSpPr>
              <a:stCxn id="29" idx="0"/>
              <a:endCxn id="28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69"/>
            <p:cNvCxnSpPr>
              <a:stCxn id="28" idx="7"/>
              <a:endCxn id="22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0"/>
            <p:cNvCxnSpPr>
              <a:stCxn id="22" idx="1"/>
              <a:endCxn id="32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1"/>
            <p:cNvCxnSpPr>
              <a:stCxn id="32" idx="7"/>
              <a:endCxn id="23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2"/>
            <p:cNvCxnSpPr>
              <a:stCxn id="32" idx="1"/>
              <a:endCxn id="31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3"/>
            <p:cNvCxnSpPr>
              <a:stCxn id="18" idx="7"/>
              <a:endCxn id="31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4"/>
            <p:cNvCxnSpPr>
              <a:stCxn id="31" idx="1"/>
              <a:endCxn id="17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5"/>
            <p:cNvCxnSpPr>
              <a:stCxn id="31" idx="0"/>
              <a:endCxn id="21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6"/>
            <p:cNvCxnSpPr>
              <a:stCxn id="31" idx="7"/>
              <a:endCxn id="20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7"/>
            <p:cNvCxnSpPr>
              <a:stCxn id="31" idx="6"/>
              <a:endCxn id="23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85" y="1134745"/>
            <a:ext cx="8876665" cy="2874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2773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5" name="Straight Connector 33"/>
            <p:cNvCxnSpPr>
              <a:stCxn id="10" idx="6"/>
              <a:endCxn id="11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>
              <a:stCxn id="11" idx="6"/>
              <a:endCxn id="12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5"/>
            <p:cNvCxnSpPr>
              <a:stCxn id="12" idx="0"/>
              <a:endCxn id="27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6"/>
            <p:cNvCxnSpPr>
              <a:stCxn id="27" idx="0"/>
              <a:endCxn id="26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7"/>
            <p:cNvCxnSpPr>
              <a:stCxn id="26" idx="0"/>
              <a:endCxn id="25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>
              <a:stCxn id="25" idx="0"/>
              <a:endCxn id="24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39"/>
            <p:cNvCxnSpPr>
              <a:stCxn id="24" idx="0"/>
              <a:endCxn id="22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0"/>
            <p:cNvCxnSpPr>
              <a:stCxn id="22" idx="0"/>
              <a:endCxn id="23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1"/>
            <p:cNvCxnSpPr>
              <a:stCxn id="23" idx="0"/>
              <a:endCxn id="20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2"/>
            <p:cNvCxnSpPr>
              <a:stCxn id="20" idx="2"/>
              <a:endCxn id="21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3"/>
            <p:cNvCxnSpPr>
              <a:stCxn id="21" idx="2"/>
              <a:endCxn id="17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>
              <a:stCxn id="17" idx="4"/>
              <a:endCxn id="18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5"/>
            <p:cNvCxnSpPr>
              <a:stCxn id="18" idx="4"/>
              <a:endCxn id="19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6"/>
            <p:cNvCxnSpPr>
              <a:stCxn id="19" idx="4"/>
              <a:endCxn id="16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7"/>
            <p:cNvCxnSpPr>
              <a:stCxn id="16" idx="4"/>
              <a:endCxn id="14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>
              <a:stCxn id="14" idx="4"/>
              <a:endCxn id="13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49"/>
            <p:cNvCxnSpPr>
              <a:stCxn id="13" idx="4"/>
              <a:endCxn id="10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0"/>
            <p:cNvCxnSpPr>
              <a:stCxn id="10" idx="7"/>
              <a:endCxn id="33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1"/>
            <p:cNvCxnSpPr>
              <a:stCxn id="33" idx="6"/>
              <a:endCxn id="12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2"/>
            <p:cNvCxnSpPr>
              <a:stCxn id="33" idx="4"/>
              <a:endCxn id="11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3"/>
            <p:cNvCxnSpPr>
              <a:stCxn id="33" idx="1"/>
              <a:endCxn id="13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4"/>
            <p:cNvCxnSpPr>
              <a:stCxn id="13" idx="7"/>
              <a:endCxn id="30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5"/>
            <p:cNvCxnSpPr>
              <a:stCxn id="30" idx="6"/>
              <a:endCxn id="26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6"/>
            <p:cNvCxnSpPr>
              <a:stCxn id="27" idx="1"/>
              <a:endCxn id="30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7"/>
            <p:cNvCxnSpPr>
              <a:stCxn id="33" idx="0"/>
              <a:endCxn id="26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8"/>
            <p:cNvCxnSpPr>
              <a:stCxn id="26" idx="1"/>
              <a:endCxn id="34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59"/>
            <p:cNvCxnSpPr>
              <a:stCxn id="14" idx="7"/>
              <a:endCxn id="34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0"/>
            <p:cNvCxnSpPr>
              <a:stCxn id="34" idx="7"/>
              <a:endCxn id="29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1"/>
            <p:cNvCxnSpPr>
              <a:stCxn id="25" idx="1"/>
              <a:endCxn id="29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2"/>
            <p:cNvCxnSpPr>
              <a:stCxn id="30" idx="0"/>
              <a:endCxn id="34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3"/>
            <p:cNvCxnSpPr>
              <a:stCxn id="34" idx="0"/>
              <a:endCxn id="16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4"/>
            <p:cNvCxnSpPr>
              <a:stCxn id="16" idx="7"/>
              <a:endCxn id="28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5"/>
            <p:cNvCxnSpPr>
              <a:stCxn id="28" idx="1"/>
              <a:endCxn id="19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6"/>
            <p:cNvCxnSpPr>
              <a:stCxn id="19" idx="7"/>
              <a:endCxn id="32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7"/>
            <p:cNvCxnSpPr>
              <a:stCxn id="28" idx="0"/>
              <a:endCxn id="32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8"/>
            <p:cNvCxnSpPr>
              <a:stCxn id="29" idx="0"/>
              <a:endCxn id="28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69"/>
            <p:cNvCxnSpPr>
              <a:stCxn id="28" idx="7"/>
              <a:endCxn id="22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0"/>
            <p:cNvCxnSpPr>
              <a:stCxn id="22" idx="1"/>
              <a:endCxn id="32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1"/>
            <p:cNvCxnSpPr>
              <a:stCxn id="32" idx="7"/>
              <a:endCxn id="23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2"/>
            <p:cNvCxnSpPr>
              <a:stCxn id="32" idx="1"/>
              <a:endCxn id="31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3"/>
            <p:cNvCxnSpPr>
              <a:stCxn id="18" idx="7"/>
              <a:endCxn id="31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4"/>
            <p:cNvCxnSpPr>
              <a:stCxn id="31" idx="1"/>
              <a:endCxn id="17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5"/>
            <p:cNvCxnSpPr>
              <a:stCxn id="31" idx="0"/>
              <a:endCxn id="21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6"/>
            <p:cNvCxnSpPr>
              <a:stCxn id="31" idx="7"/>
              <a:endCxn id="20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7"/>
            <p:cNvCxnSpPr>
              <a:stCxn id="31" idx="6"/>
              <a:endCxn id="23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81" name="矩形 80"/>
          <p:cNvSpPr/>
          <p:nvPr/>
        </p:nvSpPr>
        <p:spPr>
          <a:xfrm>
            <a:off x="3721977" y="1179575"/>
            <a:ext cx="900286" cy="900286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 smtClean="0"/>
              <a:t>一等奖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2500</a:t>
            </a:r>
            <a:endParaRPr lang="zh-CN" altLang="en-US" dirty="0"/>
          </a:p>
        </p:txBody>
      </p:sp>
      <p:sp>
        <p:nvSpPr>
          <p:cNvPr id="82" name="矩形 81"/>
          <p:cNvSpPr/>
          <p:nvPr/>
        </p:nvSpPr>
        <p:spPr>
          <a:xfrm>
            <a:off x="4705985" y="2145030"/>
            <a:ext cx="900430" cy="882015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 smtClean="0"/>
              <a:t>二等奖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1500</a:t>
            </a:r>
            <a:endParaRPr lang="zh-CN" altLang="en-US" dirty="0"/>
          </a:p>
        </p:txBody>
      </p:sp>
      <p:sp>
        <p:nvSpPr>
          <p:cNvPr id="83" name="矩形 82"/>
          <p:cNvSpPr/>
          <p:nvPr/>
        </p:nvSpPr>
        <p:spPr>
          <a:xfrm>
            <a:off x="5655164" y="3364521"/>
            <a:ext cx="900286" cy="900286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 smtClean="0"/>
              <a:t>三等奖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800</a:t>
            </a:r>
            <a:endParaRPr lang="zh-CN" altLang="en-US" dirty="0"/>
          </a:p>
        </p:txBody>
      </p:sp>
      <p:sp>
        <p:nvSpPr>
          <p:cNvPr id="84" name="矩形 83"/>
          <p:cNvSpPr/>
          <p:nvPr/>
        </p:nvSpPr>
        <p:spPr>
          <a:xfrm>
            <a:off x="6660232" y="4079093"/>
            <a:ext cx="900286" cy="900286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 smtClean="0"/>
              <a:t>校优干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600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958798" y="1365228"/>
            <a:ext cx="1958033" cy="3150738"/>
            <a:chOff x="958798" y="1365228"/>
            <a:chExt cx="1958033" cy="3150738"/>
          </a:xfrm>
          <a:solidFill>
            <a:srgbClr val="B32229"/>
          </a:solidFill>
        </p:grpSpPr>
        <p:grpSp>
          <p:nvGrpSpPr>
            <p:cNvPr id="85" name="组合 84"/>
            <p:cNvGrpSpPr/>
            <p:nvPr/>
          </p:nvGrpSpPr>
          <p:grpSpPr>
            <a:xfrm>
              <a:off x="1897335" y="3254541"/>
              <a:ext cx="109198" cy="382193"/>
              <a:chOff x="2752726" y="4344988"/>
              <a:chExt cx="184150" cy="644525"/>
            </a:xfrm>
            <a:grpFill/>
          </p:grpSpPr>
          <p:sp>
            <p:nvSpPr>
              <p:cNvPr id="86" name="Freeform 101"/>
              <p:cNvSpPr/>
              <p:nvPr/>
            </p:nvSpPr>
            <p:spPr bwMode="auto">
              <a:xfrm>
                <a:off x="2762251" y="4427538"/>
                <a:ext cx="174625" cy="519113"/>
              </a:xfrm>
              <a:custGeom>
                <a:avLst/>
                <a:gdLst>
                  <a:gd name="T0" fmla="*/ 34 w 110"/>
                  <a:gd name="T1" fmla="*/ 267 h 327"/>
                  <a:gd name="T2" fmla="*/ 67 w 110"/>
                  <a:gd name="T3" fmla="*/ 327 h 327"/>
                  <a:gd name="T4" fmla="*/ 95 w 110"/>
                  <a:gd name="T5" fmla="*/ 323 h 327"/>
                  <a:gd name="T6" fmla="*/ 110 w 110"/>
                  <a:gd name="T7" fmla="*/ 256 h 327"/>
                  <a:gd name="T8" fmla="*/ 76 w 110"/>
                  <a:gd name="T9" fmla="*/ 0 h 327"/>
                  <a:gd name="T10" fmla="*/ 0 w 110"/>
                  <a:gd name="T11" fmla="*/ 10 h 327"/>
                  <a:gd name="T12" fmla="*/ 34 w 110"/>
                  <a:gd name="T13" fmla="*/ 26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327">
                    <a:moveTo>
                      <a:pt x="34" y="267"/>
                    </a:moveTo>
                    <a:lnTo>
                      <a:pt x="67" y="327"/>
                    </a:lnTo>
                    <a:lnTo>
                      <a:pt x="95" y="323"/>
                    </a:lnTo>
                    <a:lnTo>
                      <a:pt x="110" y="256"/>
                    </a:lnTo>
                    <a:lnTo>
                      <a:pt x="76" y="0"/>
                    </a:lnTo>
                    <a:lnTo>
                      <a:pt x="0" y="10"/>
                    </a:lnTo>
                    <a:lnTo>
                      <a:pt x="34" y="2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102"/>
              <p:cNvSpPr/>
              <p:nvPr/>
            </p:nvSpPr>
            <p:spPr bwMode="auto">
              <a:xfrm>
                <a:off x="2754313" y="4344988"/>
                <a:ext cx="128588" cy="146050"/>
              </a:xfrm>
              <a:custGeom>
                <a:avLst/>
                <a:gdLst>
                  <a:gd name="T0" fmla="*/ 5 w 81"/>
                  <a:gd name="T1" fmla="*/ 58 h 92"/>
                  <a:gd name="T2" fmla="*/ 5 w 81"/>
                  <a:gd name="T3" fmla="*/ 58 h 92"/>
                  <a:gd name="T4" fmla="*/ 7 w 81"/>
                  <a:gd name="T5" fmla="*/ 66 h 92"/>
                  <a:gd name="T6" fmla="*/ 10 w 81"/>
                  <a:gd name="T7" fmla="*/ 73 h 92"/>
                  <a:gd name="T8" fmla="*/ 15 w 81"/>
                  <a:gd name="T9" fmla="*/ 78 h 92"/>
                  <a:gd name="T10" fmla="*/ 20 w 81"/>
                  <a:gd name="T11" fmla="*/ 84 h 92"/>
                  <a:gd name="T12" fmla="*/ 26 w 81"/>
                  <a:gd name="T13" fmla="*/ 88 h 92"/>
                  <a:gd name="T14" fmla="*/ 33 w 81"/>
                  <a:gd name="T15" fmla="*/ 90 h 92"/>
                  <a:gd name="T16" fmla="*/ 39 w 81"/>
                  <a:gd name="T17" fmla="*/ 92 h 92"/>
                  <a:gd name="T18" fmla="*/ 47 w 81"/>
                  <a:gd name="T19" fmla="*/ 90 h 92"/>
                  <a:gd name="T20" fmla="*/ 49 w 81"/>
                  <a:gd name="T21" fmla="*/ 90 h 92"/>
                  <a:gd name="T22" fmla="*/ 49 w 81"/>
                  <a:gd name="T23" fmla="*/ 90 h 92"/>
                  <a:gd name="T24" fmla="*/ 56 w 81"/>
                  <a:gd name="T25" fmla="*/ 89 h 92"/>
                  <a:gd name="T26" fmla="*/ 62 w 81"/>
                  <a:gd name="T27" fmla="*/ 86 h 92"/>
                  <a:gd name="T28" fmla="*/ 69 w 81"/>
                  <a:gd name="T29" fmla="*/ 81 h 92"/>
                  <a:gd name="T30" fmla="*/ 73 w 81"/>
                  <a:gd name="T31" fmla="*/ 77 h 92"/>
                  <a:gd name="T32" fmla="*/ 77 w 81"/>
                  <a:gd name="T33" fmla="*/ 70 h 92"/>
                  <a:gd name="T34" fmla="*/ 80 w 81"/>
                  <a:gd name="T35" fmla="*/ 63 h 92"/>
                  <a:gd name="T36" fmla="*/ 81 w 81"/>
                  <a:gd name="T37" fmla="*/ 56 h 92"/>
                  <a:gd name="T38" fmla="*/ 81 w 81"/>
                  <a:gd name="T39" fmla="*/ 48 h 92"/>
                  <a:gd name="T40" fmla="*/ 76 w 81"/>
                  <a:gd name="T41" fmla="*/ 13 h 92"/>
                  <a:gd name="T42" fmla="*/ 76 w 81"/>
                  <a:gd name="T43" fmla="*/ 13 h 92"/>
                  <a:gd name="T44" fmla="*/ 75 w 81"/>
                  <a:gd name="T45" fmla="*/ 8 h 92"/>
                  <a:gd name="T46" fmla="*/ 72 w 81"/>
                  <a:gd name="T47" fmla="*/ 2 h 92"/>
                  <a:gd name="T48" fmla="*/ 68 w 81"/>
                  <a:gd name="T49" fmla="*/ 1 h 92"/>
                  <a:gd name="T50" fmla="*/ 64 w 81"/>
                  <a:gd name="T51" fmla="*/ 0 h 92"/>
                  <a:gd name="T52" fmla="*/ 51 w 81"/>
                  <a:gd name="T53" fmla="*/ 0 h 92"/>
                  <a:gd name="T54" fmla="*/ 37 w 81"/>
                  <a:gd name="T55" fmla="*/ 2 h 92"/>
                  <a:gd name="T56" fmla="*/ 35 w 81"/>
                  <a:gd name="T57" fmla="*/ 2 h 92"/>
                  <a:gd name="T58" fmla="*/ 35 w 81"/>
                  <a:gd name="T59" fmla="*/ 2 h 92"/>
                  <a:gd name="T60" fmla="*/ 22 w 81"/>
                  <a:gd name="T61" fmla="*/ 4 h 92"/>
                  <a:gd name="T62" fmla="*/ 10 w 81"/>
                  <a:gd name="T63" fmla="*/ 6 h 92"/>
                  <a:gd name="T64" fmla="*/ 5 w 81"/>
                  <a:gd name="T65" fmla="*/ 9 h 92"/>
                  <a:gd name="T66" fmla="*/ 3 w 81"/>
                  <a:gd name="T67" fmla="*/ 12 h 92"/>
                  <a:gd name="T68" fmla="*/ 0 w 81"/>
                  <a:gd name="T69" fmla="*/ 17 h 92"/>
                  <a:gd name="T70" fmla="*/ 0 w 81"/>
                  <a:gd name="T71" fmla="*/ 24 h 92"/>
                  <a:gd name="T72" fmla="*/ 5 w 81"/>
                  <a:gd name="T73" fmla="*/ 5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" h="92">
                    <a:moveTo>
                      <a:pt x="5" y="58"/>
                    </a:moveTo>
                    <a:lnTo>
                      <a:pt x="5" y="58"/>
                    </a:lnTo>
                    <a:lnTo>
                      <a:pt x="7" y="66"/>
                    </a:lnTo>
                    <a:lnTo>
                      <a:pt x="10" y="73"/>
                    </a:lnTo>
                    <a:lnTo>
                      <a:pt x="15" y="78"/>
                    </a:lnTo>
                    <a:lnTo>
                      <a:pt x="20" y="84"/>
                    </a:lnTo>
                    <a:lnTo>
                      <a:pt x="26" y="88"/>
                    </a:lnTo>
                    <a:lnTo>
                      <a:pt x="33" y="90"/>
                    </a:lnTo>
                    <a:lnTo>
                      <a:pt x="39" y="92"/>
                    </a:lnTo>
                    <a:lnTo>
                      <a:pt x="47" y="90"/>
                    </a:lnTo>
                    <a:lnTo>
                      <a:pt x="49" y="90"/>
                    </a:lnTo>
                    <a:lnTo>
                      <a:pt x="49" y="90"/>
                    </a:lnTo>
                    <a:lnTo>
                      <a:pt x="56" y="89"/>
                    </a:lnTo>
                    <a:lnTo>
                      <a:pt x="62" y="86"/>
                    </a:lnTo>
                    <a:lnTo>
                      <a:pt x="69" y="81"/>
                    </a:lnTo>
                    <a:lnTo>
                      <a:pt x="73" y="77"/>
                    </a:lnTo>
                    <a:lnTo>
                      <a:pt x="77" y="70"/>
                    </a:lnTo>
                    <a:lnTo>
                      <a:pt x="80" y="63"/>
                    </a:lnTo>
                    <a:lnTo>
                      <a:pt x="81" y="56"/>
                    </a:lnTo>
                    <a:lnTo>
                      <a:pt x="81" y="48"/>
                    </a:lnTo>
                    <a:lnTo>
                      <a:pt x="76" y="13"/>
                    </a:lnTo>
                    <a:lnTo>
                      <a:pt x="76" y="13"/>
                    </a:lnTo>
                    <a:lnTo>
                      <a:pt x="75" y="8"/>
                    </a:lnTo>
                    <a:lnTo>
                      <a:pt x="72" y="2"/>
                    </a:lnTo>
                    <a:lnTo>
                      <a:pt x="68" y="1"/>
                    </a:lnTo>
                    <a:lnTo>
                      <a:pt x="64" y="0"/>
                    </a:lnTo>
                    <a:lnTo>
                      <a:pt x="51" y="0"/>
                    </a:lnTo>
                    <a:lnTo>
                      <a:pt x="37" y="2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22" y="4"/>
                    </a:lnTo>
                    <a:lnTo>
                      <a:pt x="10" y="6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5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103"/>
              <p:cNvSpPr/>
              <p:nvPr/>
            </p:nvSpPr>
            <p:spPr bwMode="auto">
              <a:xfrm>
                <a:off x="2752726" y="4394200"/>
                <a:ext cx="149225" cy="142875"/>
              </a:xfrm>
              <a:custGeom>
                <a:avLst/>
                <a:gdLst>
                  <a:gd name="T0" fmla="*/ 11 w 94"/>
                  <a:gd name="T1" fmla="*/ 90 h 90"/>
                  <a:gd name="T2" fmla="*/ 94 w 94"/>
                  <a:gd name="T3" fmla="*/ 80 h 90"/>
                  <a:gd name="T4" fmla="*/ 84 w 94"/>
                  <a:gd name="T5" fmla="*/ 0 h 90"/>
                  <a:gd name="T6" fmla="*/ 0 w 94"/>
                  <a:gd name="T7" fmla="*/ 11 h 90"/>
                  <a:gd name="T8" fmla="*/ 11 w 94"/>
                  <a:gd name="T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0">
                    <a:moveTo>
                      <a:pt x="11" y="90"/>
                    </a:moveTo>
                    <a:lnTo>
                      <a:pt x="94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104"/>
              <p:cNvSpPr/>
              <p:nvPr/>
            </p:nvSpPr>
            <p:spPr bwMode="auto">
              <a:xfrm>
                <a:off x="2868613" y="4933950"/>
                <a:ext cx="44450" cy="55563"/>
              </a:xfrm>
              <a:custGeom>
                <a:avLst/>
                <a:gdLst>
                  <a:gd name="T0" fmla="*/ 28 w 28"/>
                  <a:gd name="T1" fmla="*/ 2 h 35"/>
                  <a:gd name="T2" fmla="*/ 28 w 28"/>
                  <a:gd name="T3" fmla="*/ 2 h 35"/>
                  <a:gd name="T4" fmla="*/ 27 w 28"/>
                  <a:gd name="T5" fmla="*/ 14 h 35"/>
                  <a:gd name="T6" fmla="*/ 21 w 28"/>
                  <a:gd name="T7" fmla="*/ 31 h 35"/>
                  <a:gd name="T8" fmla="*/ 21 w 28"/>
                  <a:gd name="T9" fmla="*/ 31 h 35"/>
                  <a:gd name="T10" fmla="*/ 20 w 28"/>
                  <a:gd name="T11" fmla="*/ 35 h 35"/>
                  <a:gd name="T12" fmla="*/ 19 w 28"/>
                  <a:gd name="T13" fmla="*/ 35 h 35"/>
                  <a:gd name="T14" fmla="*/ 16 w 28"/>
                  <a:gd name="T15" fmla="*/ 35 h 35"/>
                  <a:gd name="T16" fmla="*/ 13 w 28"/>
                  <a:gd name="T17" fmla="*/ 32 h 35"/>
                  <a:gd name="T18" fmla="*/ 11 w 28"/>
                  <a:gd name="T19" fmla="*/ 27 h 35"/>
                  <a:gd name="T20" fmla="*/ 0 w 28"/>
                  <a:gd name="T21" fmla="*/ 8 h 35"/>
                  <a:gd name="T22" fmla="*/ 0 w 28"/>
                  <a:gd name="T23" fmla="*/ 8 h 35"/>
                  <a:gd name="T24" fmla="*/ 3 w 28"/>
                  <a:gd name="T25" fmla="*/ 5 h 35"/>
                  <a:gd name="T26" fmla="*/ 8 w 28"/>
                  <a:gd name="T27" fmla="*/ 2 h 35"/>
                  <a:gd name="T28" fmla="*/ 12 w 28"/>
                  <a:gd name="T29" fmla="*/ 1 h 35"/>
                  <a:gd name="T30" fmla="*/ 16 w 28"/>
                  <a:gd name="T31" fmla="*/ 0 h 35"/>
                  <a:gd name="T32" fmla="*/ 23 w 28"/>
                  <a:gd name="T33" fmla="*/ 0 h 35"/>
                  <a:gd name="T34" fmla="*/ 28 w 28"/>
                  <a:gd name="T35" fmla="*/ 2 h 35"/>
                  <a:gd name="T36" fmla="*/ 28 w 28"/>
                  <a:gd name="T37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35">
                    <a:moveTo>
                      <a:pt x="28" y="2"/>
                    </a:moveTo>
                    <a:lnTo>
                      <a:pt x="28" y="2"/>
                    </a:lnTo>
                    <a:lnTo>
                      <a:pt x="27" y="14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20" y="35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3" y="32"/>
                    </a:lnTo>
                    <a:lnTo>
                      <a:pt x="11" y="2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8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1535853" y="3601903"/>
              <a:ext cx="838754" cy="914063"/>
              <a:chOff x="2143126" y="4930775"/>
              <a:chExt cx="1414463" cy="1541463"/>
            </a:xfrm>
            <a:grpFill/>
          </p:grpSpPr>
          <p:sp>
            <p:nvSpPr>
              <p:cNvPr id="91" name="Freeform 5"/>
              <p:cNvSpPr/>
              <p:nvPr/>
            </p:nvSpPr>
            <p:spPr bwMode="auto">
              <a:xfrm>
                <a:off x="2143126" y="5083175"/>
                <a:ext cx="1414463" cy="1257300"/>
              </a:xfrm>
              <a:custGeom>
                <a:avLst/>
                <a:gdLst>
                  <a:gd name="T0" fmla="*/ 334 w 891"/>
                  <a:gd name="T1" fmla="*/ 790 h 792"/>
                  <a:gd name="T2" fmla="*/ 228 w 891"/>
                  <a:gd name="T3" fmla="*/ 775 h 792"/>
                  <a:gd name="T4" fmla="*/ 212 w 891"/>
                  <a:gd name="T5" fmla="*/ 764 h 792"/>
                  <a:gd name="T6" fmla="*/ 190 w 891"/>
                  <a:gd name="T7" fmla="*/ 734 h 792"/>
                  <a:gd name="T8" fmla="*/ 110 w 891"/>
                  <a:gd name="T9" fmla="*/ 683 h 792"/>
                  <a:gd name="T10" fmla="*/ 65 w 891"/>
                  <a:gd name="T11" fmla="*/ 631 h 792"/>
                  <a:gd name="T12" fmla="*/ 56 w 891"/>
                  <a:gd name="T13" fmla="*/ 597 h 792"/>
                  <a:gd name="T14" fmla="*/ 61 w 891"/>
                  <a:gd name="T15" fmla="*/ 560 h 792"/>
                  <a:gd name="T16" fmla="*/ 45 w 891"/>
                  <a:gd name="T17" fmla="*/ 545 h 792"/>
                  <a:gd name="T18" fmla="*/ 26 w 891"/>
                  <a:gd name="T19" fmla="*/ 528 h 792"/>
                  <a:gd name="T20" fmla="*/ 48 w 891"/>
                  <a:gd name="T21" fmla="*/ 513 h 792"/>
                  <a:gd name="T22" fmla="*/ 61 w 891"/>
                  <a:gd name="T23" fmla="*/ 501 h 792"/>
                  <a:gd name="T24" fmla="*/ 56 w 891"/>
                  <a:gd name="T25" fmla="*/ 465 h 792"/>
                  <a:gd name="T26" fmla="*/ 65 w 891"/>
                  <a:gd name="T27" fmla="*/ 442 h 792"/>
                  <a:gd name="T28" fmla="*/ 48 w 891"/>
                  <a:gd name="T29" fmla="*/ 435 h 792"/>
                  <a:gd name="T30" fmla="*/ 23 w 891"/>
                  <a:gd name="T31" fmla="*/ 425 h 792"/>
                  <a:gd name="T32" fmla="*/ 34 w 891"/>
                  <a:gd name="T33" fmla="*/ 405 h 792"/>
                  <a:gd name="T34" fmla="*/ 56 w 891"/>
                  <a:gd name="T35" fmla="*/ 393 h 792"/>
                  <a:gd name="T36" fmla="*/ 55 w 891"/>
                  <a:gd name="T37" fmla="*/ 365 h 792"/>
                  <a:gd name="T38" fmla="*/ 56 w 891"/>
                  <a:gd name="T39" fmla="*/ 343 h 792"/>
                  <a:gd name="T40" fmla="*/ 53 w 891"/>
                  <a:gd name="T41" fmla="*/ 320 h 792"/>
                  <a:gd name="T42" fmla="*/ 32 w 891"/>
                  <a:gd name="T43" fmla="*/ 310 h 792"/>
                  <a:gd name="T44" fmla="*/ 36 w 891"/>
                  <a:gd name="T45" fmla="*/ 291 h 792"/>
                  <a:gd name="T46" fmla="*/ 60 w 891"/>
                  <a:gd name="T47" fmla="*/ 281 h 792"/>
                  <a:gd name="T48" fmla="*/ 64 w 891"/>
                  <a:gd name="T49" fmla="*/ 262 h 792"/>
                  <a:gd name="T50" fmla="*/ 61 w 891"/>
                  <a:gd name="T51" fmla="*/ 245 h 792"/>
                  <a:gd name="T52" fmla="*/ 71 w 891"/>
                  <a:gd name="T53" fmla="*/ 218 h 792"/>
                  <a:gd name="T54" fmla="*/ 59 w 891"/>
                  <a:gd name="T55" fmla="*/ 214 h 792"/>
                  <a:gd name="T56" fmla="*/ 34 w 891"/>
                  <a:gd name="T57" fmla="*/ 203 h 792"/>
                  <a:gd name="T58" fmla="*/ 0 w 891"/>
                  <a:gd name="T59" fmla="*/ 0 h 792"/>
                  <a:gd name="T60" fmla="*/ 873 w 891"/>
                  <a:gd name="T61" fmla="*/ 147 h 792"/>
                  <a:gd name="T62" fmla="*/ 854 w 891"/>
                  <a:gd name="T63" fmla="*/ 164 h 792"/>
                  <a:gd name="T64" fmla="*/ 835 w 891"/>
                  <a:gd name="T65" fmla="*/ 168 h 792"/>
                  <a:gd name="T66" fmla="*/ 832 w 891"/>
                  <a:gd name="T67" fmla="*/ 180 h 792"/>
                  <a:gd name="T68" fmla="*/ 839 w 891"/>
                  <a:gd name="T69" fmla="*/ 205 h 792"/>
                  <a:gd name="T70" fmla="*/ 832 w 891"/>
                  <a:gd name="T71" fmla="*/ 228 h 792"/>
                  <a:gd name="T72" fmla="*/ 848 w 891"/>
                  <a:gd name="T73" fmla="*/ 237 h 792"/>
                  <a:gd name="T74" fmla="*/ 871 w 891"/>
                  <a:gd name="T75" fmla="*/ 254 h 792"/>
                  <a:gd name="T76" fmla="*/ 854 w 891"/>
                  <a:gd name="T77" fmla="*/ 271 h 792"/>
                  <a:gd name="T78" fmla="*/ 841 w 891"/>
                  <a:gd name="T79" fmla="*/ 281 h 792"/>
                  <a:gd name="T80" fmla="*/ 845 w 891"/>
                  <a:gd name="T81" fmla="*/ 310 h 792"/>
                  <a:gd name="T82" fmla="*/ 841 w 891"/>
                  <a:gd name="T83" fmla="*/ 336 h 792"/>
                  <a:gd name="T84" fmla="*/ 856 w 891"/>
                  <a:gd name="T85" fmla="*/ 355 h 792"/>
                  <a:gd name="T86" fmla="*/ 877 w 891"/>
                  <a:gd name="T87" fmla="*/ 369 h 792"/>
                  <a:gd name="T88" fmla="*/ 863 w 891"/>
                  <a:gd name="T89" fmla="*/ 386 h 792"/>
                  <a:gd name="T90" fmla="*/ 836 w 891"/>
                  <a:gd name="T91" fmla="*/ 390 h 792"/>
                  <a:gd name="T92" fmla="*/ 843 w 891"/>
                  <a:gd name="T93" fmla="*/ 411 h 792"/>
                  <a:gd name="T94" fmla="*/ 841 w 891"/>
                  <a:gd name="T95" fmla="*/ 435 h 792"/>
                  <a:gd name="T96" fmla="*/ 844 w 891"/>
                  <a:gd name="T97" fmla="*/ 463 h 792"/>
                  <a:gd name="T98" fmla="*/ 867 w 891"/>
                  <a:gd name="T99" fmla="*/ 474 h 792"/>
                  <a:gd name="T100" fmla="*/ 870 w 891"/>
                  <a:gd name="T101" fmla="*/ 490 h 792"/>
                  <a:gd name="T102" fmla="*/ 845 w 891"/>
                  <a:gd name="T103" fmla="*/ 503 h 792"/>
                  <a:gd name="T104" fmla="*/ 841 w 891"/>
                  <a:gd name="T105" fmla="*/ 535 h 792"/>
                  <a:gd name="T106" fmla="*/ 844 w 891"/>
                  <a:gd name="T107" fmla="*/ 554 h 792"/>
                  <a:gd name="T108" fmla="*/ 858 w 891"/>
                  <a:gd name="T109" fmla="*/ 572 h 792"/>
                  <a:gd name="T110" fmla="*/ 856 w 891"/>
                  <a:gd name="T111" fmla="*/ 595 h 792"/>
                  <a:gd name="T112" fmla="*/ 820 w 891"/>
                  <a:gd name="T113" fmla="*/ 653 h 792"/>
                  <a:gd name="T114" fmla="*/ 776 w 891"/>
                  <a:gd name="T115" fmla="*/ 695 h 792"/>
                  <a:gd name="T116" fmla="*/ 711 w 891"/>
                  <a:gd name="T117" fmla="*/ 742 h 792"/>
                  <a:gd name="T118" fmla="*/ 695 w 891"/>
                  <a:gd name="T119" fmla="*/ 764 h 792"/>
                  <a:gd name="T120" fmla="*/ 675 w 891"/>
                  <a:gd name="T121" fmla="*/ 775 h 792"/>
                  <a:gd name="T122" fmla="*/ 548 w 891"/>
                  <a:gd name="T123" fmla="*/ 790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91" h="792">
                    <a:moveTo>
                      <a:pt x="435" y="792"/>
                    </a:moveTo>
                    <a:lnTo>
                      <a:pt x="435" y="792"/>
                    </a:lnTo>
                    <a:lnTo>
                      <a:pt x="370" y="791"/>
                    </a:lnTo>
                    <a:lnTo>
                      <a:pt x="334" y="790"/>
                    </a:lnTo>
                    <a:lnTo>
                      <a:pt x="298" y="787"/>
                    </a:lnTo>
                    <a:lnTo>
                      <a:pt x="266" y="783"/>
                    </a:lnTo>
                    <a:lnTo>
                      <a:pt x="237" y="778"/>
                    </a:lnTo>
                    <a:lnTo>
                      <a:pt x="228" y="775"/>
                    </a:lnTo>
                    <a:lnTo>
                      <a:pt x="220" y="772"/>
                    </a:lnTo>
                    <a:lnTo>
                      <a:pt x="213" y="768"/>
                    </a:lnTo>
                    <a:lnTo>
                      <a:pt x="212" y="764"/>
                    </a:lnTo>
                    <a:lnTo>
                      <a:pt x="212" y="764"/>
                    </a:lnTo>
                    <a:lnTo>
                      <a:pt x="209" y="756"/>
                    </a:lnTo>
                    <a:lnTo>
                      <a:pt x="205" y="749"/>
                    </a:lnTo>
                    <a:lnTo>
                      <a:pt x="198" y="741"/>
                    </a:lnTo>
                    <a:lnTo>
                      <a:pt x="190" y="734"/>
                    </a:lnTo>
                    <a:lnTo>
                      <a:pt x="164" y="717"/>
                    </a:lnTo>
                    <a:lnTo>
                      <a:pt x="129" y="695"/>
                    </a:lnTo>
                    <a:lnTo>
                      <a:pt x="129" y="695"/>
                    </a:lnTo>
                    <a:lnTo>
                      <a:pt x="110" y="683"/>
                    </a:lnTo>
                    <a:lnTo>
                      <a:pt x="95" y="669"/>
                    </a:lnTo>
                    <a:lnTo>
                      <a:pt x="82" y="657"/>
                    </a:lnTo>
                    <a:lnTo>
                      <a:pt x="72" y="643"/>
                    </a:lnTo>
                    <a:lnTo>
                      <a:pt x="65" y="631"/>
                    </a:lnTo>
                    <a:lnTo>
                      <a:pt x="60" y="619"/>
                    </a:lnTo>
                    <a:lnTo>
                      <a:pt x="57" y="608"/>
                    </a:lnTo>
                    <a:lnTo>
                      <a:pt x="56" y="597"/>
                    </a:lnTo>
                    <a:lnTo>
                      <a:pt x="56" y="597"/>
                    </a:lnTo>
                    <a:lnTo>
                      <a:pt x="57" y="589"/>
                    </a:lnTo>
                    <a:lnTo>
                      <a:pt x="59" y="581"/>
                    </a:lnTo>
                    <a:lnTo>
                      <a:pt x="61" y="566"/>
                    </a:lnTo>
                    <a:lnTo>
                      <a:pt x="61" y="560"/>
                    </a:lnTo>
                    <a:lnTo>
                      <a:pt x="59" y="554"/>
                    </a:lnTo>
                    <a:lnTo>
                      <a:pt x="55" y="549"/>
                    </a:lnTo>
                    <a:lnTo>
                      <a:pt x="45" y="545"/>
                    </a:lnTo>
                    <a:lnTo>
                      <a:pt x="45" y="545"/>
                    </a:lnTo>
                    <a:lnTo>
                      <a:pt x="36" y="541"/>
                    </a:lnTo>
                    <a:lnTo>
                      <a:pt x="30" y="537"/>
                    </a:lnTo>
                    <a:lnTo>
                      <a:pt x="28" y="532"/>
                    </a:lnTo>
                    <a:lnTo>
                      <a:pt x="26" y="528"/>
                    </a:lnTo>
                    <a:lnTo>
                      <a:pt x="29" y="524"/>
                    </a:lnTo>
                    <a:lnTo>
                      <a:pt x="33" y="522"/>
                    </a:lnTo>
                    <a:lnTo>
                      <a:pt x="40" y="518"/>
                    </a:lnTo>
                    <a:lnTo>
                      <a:pt x="48" y="513"/>
                    </a:lnTo>
                    <a:lnTo>
                      <a:pt x="48" y="513"/>
                    </a:lnTo>
                    <a:lnTo>
                      <a:pt x="55" y="511"/>
                    </a:lnTo>
                    <a:lnTo>
                      <a:pt x="59" y="505"/>
                    </a:lnTo>
                    <a:lnTo>
                      <a:pt x="61" y="501"/>
                    </a:lnTo>
                    <a:lnTo>
                      <a:pt x="61" y="496"/>
                    </a:lnTo>
                    <a:lnTo>
                      <a:pt x="59" y="482"/>
                    </a:lnTo>
                    <a:lnTo>
                      <a:pt x="57" y="474"/>
                    </a:lnTo>
                    <a:lnTo>
                      <a:pt x="56" y="465"/>
                    </a:lnTo>
                    <a:lnTo>
                      <a:pt x="56" y="465"/>
                    </a:lnTo>
                    <a:lnTo>
                      <a:pt x="57" y="457"/>
                    </a:lnTo>
                    <a:lnTo>
                      <a:pt x="60" y="450"/>
                    </a:lnTo>
                    <a:lnTo>
                      <a:pt x="65" y="442"/>
                    </a:lnTo>
                    <a:lnTo>
                      <a:pt x="65" y="439"/>
                    </a:lnTo>
                    <a:lnTo>
                      <a:pt x="64" y="436"/>
                    </a:lnTo>
                    <a:lnTo>
                      <a:pt x="59" y="435"/>
                    </a:lnTo>
                    <a:lnTo>
                      <a:pt x="48" y="435"/>
                    </a:lnTo>
                    <a:lnTo>
                      <a:pt x="48" y="435"/>
                    </a:lnTo>
                    <a:lnTo>
                      <a:pt x="36" y="432"/>
                    </a:lnTo>
                    <a:lnTo>
                      <a:pt x="28" y="430"/>
                    </a:lnTo>
                    <a:lnTo>
                      <a:pt x="23" y="425"/>
                    </a:lnTo>
                    <a:lnTo>
                      <a:pt x="22" y="420"/>
                    </a:lnTo>
                    <a:lnTo>
                      <a:pt x="23" y="415"/>
                    </a:lnTo>
                    <a:lnTo>
                      <a:pt x="28" y="409"/>
                    </a:lnTo>
                    <a:lnTo>
                      <a:pt x="34" y="405"/>
                    </a:lnTo>
                    <a:lnTo>
                      <a:pt x="42" y="401"/>
                    </a:lnTo>
                    <a:lnTo>
                      <a:pt x="42" y="401"/>
                    </a:lnTo>
                    <a:lnTo>
                      <a:pt x="51" y="397"/>
                    </a:lnTo>
                    <a:lnTo>
                      <a:pt x="56" y="393"/>
                    </a:lnTo>
                    <a:lnTo>
                      <a:pt x="59" y="389"/>
                    </a:lnTo>
                    <a:lnTo>
                      <a:pt x="59" y="384"/>
                    </a:lnTo>
                    <a:lnTo>
                      <a:pt x="56" y="371"/>
                    </a:lnTo>
                    <a:lnTo>
                      <a:pt x="55" y="365"/>
                    </a:lnTo>
                    <a:lnTo>
                      <a:pt x="55" y="356"/>
                    </a:lnTo>
                    <a:lnTo>
                      <a:pt x="55" y="356"/>
                    </a:lnTo>
                    <a:lnTo>
                      <a:pt x="55" y="350"/>
                    </a:lnTo>
                    <a:lnTo>
                      <a:pt x="56" y="343"/>
                    </a:lnTo>
                    <a:lnTo>
                      <a:pt x="59" y="332"/>
                    </a:lnTo>
                    <a:lnTo>
                      <a:pt x="59" y="328"/>
                    </a:lnTo>
                    <a:lnTo>
                      <a:pt x="57" y="324"/>
                    </a:lnTo>
                    <a:lnTo>
                      <a:pt x="53" y="320"/>
                    </a:lnTo>
                    <a:lnTo>
                      <a:pt x="45" y="317"/>
                    </a:lnTo>
                    <a:lnTo>
                      <a:pt x="45" y="317"/>
                    </a:lnTo>
                    <a:lnTo>
                      <a:pt x="37" y="314"/>
                    </a:lnTo>
                    <a:lnTo>
                      <a:pt x="32" y="310"/>
                    </a:lnTo>
                    <a:lnTo>
                      <a:pt x="29" y="305"/>
                    </a:lnTo>
                    <a:lnTo>
                      <a:pt x="29" y="301"/>
                    </a:lnTo>
                    <a:lnTo>
                      <a:pt x="30" y="296"/>
                    </a:lnTo>
                    <a:lnTo>
                      <a:pt x="36" y="291"/>
                    </a:lnTo>
                    <a:lnTo>
                      <a:pt x="42" y="287"/>
                    </a:lnTo>
                    <a:lnTo>
                      <a:pt x="52" y="283"/>
                    </a:lnTo>
                    <a:lnTo>
                      <a:pt x="52" y="283"/>
                    </a:lnTo>
                    <a:lnTo>
                      <a:pt x="60" y="281"/>
                    </a:lnTo>
                    <a:lnTo>
                      <a:pt x="65" y="278"/>
                    </a:lnTo>
                    <a:lnTo>
                      <a:pt x="68" y="275"/>
                    </a:lnTo>
                    <a:lnTo>
                      <a:pt x="68" y="271"/>
                    </a:lnTo>
                    <a:lnTo>
                      <a:pt x="64" y="262"/>
                    </a:lnTo>
                    <a:lnTo>
                      <a:pt x="63" y="256"/>
                    </a:lnTo>
                    <a:lnTo>
                      <a:pt x="61" y="251"/>
                    </a:lnTo>
                    <a:lnTo>
                      <a:pt x="61" y="251"/>
                    </a:lnTo>
                    <a:lnTo>
                      <a:pt x="61" y="245"/>
                    </a:lnTo>
                    <a:lnTo>
                      <a:pt x="63" y="239"/>
                    </a:lnTo>
                    <a:lnTo>
                      <a:pt x="68" y="228"/>
                    </a:lnTo>
                    <a:lnTo>
                      <a:pt x="70" y="222"/>
                    </a:lnTo>
                    <a:lnTo>
                      <a:pt x="71" y="218"/>
                    </a:lnTo>
                    <a:lnTo>
                      <a:pt x="70" y="216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59" y="214"/>
                    </a:lnTo>
                    <a:lnTo>
                      <a:pt x="53" y="213"/>
                    </a:lnTo>
                    <a:lnTo>
                      <a:pt x="46" y="210"/>
                    </a:lnTo>
                    <a:lnTo>
                      <a:pt x="40" y="207"/>
                    </a:lnTo>
                    <a:lnTo>
                      <a:pt x="34" y="203"/>
                    </a:lnTo>
                    <a:lnTo>
                      <a:pt x="30" y="198"/>
                    </a:lnTo>
                    <a:lnTo>
                      <a:pt x="28" y="193"/>
                    </a:lnTo>
                    <a:lnTo>
                      <a:pt x="25" y="187"/>
                    </a:lnTo>
                    <a:lnTo>
                      <a:pt x="0" y="0"/>
                    </a:lnTo>
                    <a:lnTo>
                      <a:pt x="891" y="0"/>
                    </a:lnTo>
                    <a:lnTo>
                      <a:pt x="874" y="140"/>
                    </a:lnTo>
                    <a:lnTo>
                      <a:pt x="874" y="140"/>
                    </a:lnTo>
                    <a:lnTo>
                      <a:pt x="873" y="147"/>
                    </a:lnTo>
                    <a:lnTo>
                      <a:pt x="870" y="152"/>
                    </a:lnTo>
                    <a:lnTo>
                      <a:pt x="864" y="157"/>
                    </a:lnTo>
                    <a:lnTo>
                      <a:pt x="859" y="161"/>
                    </a:lnTo>
                    <a:lnTo>
                      <a:pt x="854" y="164"/>
                    </a:lnTo>
                    <a:lnTo>
                      <a:pt x="847" y="167"/>
                    </a:lnTo>
                    <a:lnTo>
                      <a:pt x="840" y="168"/>
                    </a:lnTo>
                    <a:lnTo>
                      <a:pt x="835" y="168"/>
                    </a:lnTo>
                    <a:lnTo>
                      <a:pt x="835" y="168"/>
                    </a:lnTo>
                    <a:lnTo>
                      <a:pt x="831" y="170"/>
                    </a:lnTo>
                    <a:lnTo>
                      <a:pt x="829" y="172"/>
                    </a:lnTo>
                    <a:lnTo>
                      <a:pt x="829" y="176"/>
                    </a:lnTo>
                    <a:lnTo>
                      <a:pt x="832" y="180"/>
                    </a:lnTo>
                    <a:lnTo>
                      <a:pt x="837" y="193"/>
                    </a:lnTo>
                    <a:lnTo>
                      <a:pt x="839" y="198"/>
                    </a:lnTo>
                    <a:lnTo>
                      <a:pt x="839" y="205"/>
                    </a:lnTo>
                    <a:lnTo>
                      <a:pt x="839" y="205"/>
                    </a:lnTo>
                    <a:lnTo>
                      <a:pt x="837" y="210"/>
                    </a:lnTo>
                    <a:lnTo>
                      <a:pt x="835" y="216"/>
                    </a:lnTo>
                    <a:lnTo>
                      <a:pt x="832" y="224"/>
                    </a:lnTo>
                    <a:lnTo>
                      <a:pt x="832" y="228"/>
                    </a:lnTo>
                    <a:lnTo>
                      <a:pt x="833" y="232"/>
                    </a:lnTo>
                    <a:lnTo>
                      <a:pt x="839" y="235"/>
                    </a:lnTo>
                    <a:lnTo>
                      <a:pt x="848" y="237"/>
                    </a:lnTo>
                    <a:lnTo>
                      <a:pt x="848" y="237"/>
                    </a:lnTo>
                    <a:lnTo>
                      <a:pt x="858" y="240"/>
                    </a:lnTo>
                    <a:lnTo>
                      <a:pt x="864" y="244"/>
                    </a:lnTo>
                    <a:lnTo>
                      <a:pt x="868" y="249"/>
                    </a:lnTo>
                    <a:lnTo>
                      <a:pt x="871" y="254"/>
                    </a:lnTo>
                    <a:lnTo>
                      <a:pt x="870" y="259"/>
                    </a:lnTo>
                    <a:lnTo>
                      <a:pt x="867" y="263"/>
                    </a:lnTo>
                    <a:lnTo>
                      <a:pt x="862" y="267"/>
                    </a:lnTo>
                    <a:lnTo>
                      <a:pt x="854" y="271"/>
                    </a:lnTo>
                    <a:lnTo>
                      <a:pt x="854" y="271"/>
                    </a:lnTo>
                    <a:lnTo>
                      <a:pt x="847" y="274"/>
                    </a:lnTo>
                    <a:lnTo>
                      <a:pt x="843" y="277"/>
                    </a:lnTo>
                    <a:lnTo>
                      <a:pt x="841" y="281"/>
                    </a:lnTo>
                    <a:lnTo>
                      <a:pt x="840" y="286"/>
                    </a:lnTo>
                    <a:lnTo>
                      <a:pt x="843" y="297"/>
                    </a:lnTo>
                    <a:lnTo>
                      <a:pt x="844" y="304"/>
                    </a:lnTo>
                    <a:lnTo>
                      <a:pt x="845" y="310"/>
                    </a:lnTo>
                    <a:lnTo>
                      <a:pt x="845" y="310"/>
                    </a:lnTo>
                    <a:lnTo>
                      <a:pt x="844" y="317"/>
                    </a:lnTo>
                    <a:lnTo>
                      <a:pt x="843" y="324"/>
                    </a:lnTo>
                    <a:lnTo>
                      <a:pt x="841" y="336"/>
                    </a:lnTo>
                    <a:lnTo>
                      <a:pt x="841" y="342"/>
                    </a:lnTo>
                    <a:lnTo>
                      <a:pt x="844" y="347"/>
                    </a:lnTo>
                    <a:lnTo>
                      <a:pt x="848" y="351"/>
                    </a:lnTo>
                    <a:lnTo>
                      <a:pt x="856" y="355"/>
                    </a:lnTo>
                    <a:lnTo>
                      <a:pt x="856" y="355"/>
                    </a:lnTo>
                    <a:lnTo>
                      <a:pt x="866" y="359"/>
                    </a:lnTo>
                    <a:lnTo>
                      <a:pt x="873" y="363"/>
                    </a:lnTo>
                    <a:lnTo>
                      <a:pt x="877" y="369"/>
                    </a:lnTo>
                    <a:lnTo>
                      <a:pt x="878" y="374"/>
                    </a:lnTo>
                    <a:lnTo>
                      <a:pt x="877" y="378"/>
                    </a:lnTo>
                    <a:lnTo>
                      <a:pt x="871" y="384"/>
                    </a:lnTo>
                    <a:lnTo>
                      <a:pt x="863" y="386"/>
                    </a:lnTo>
                    <a:lnTo>
                      <a:pt x="852" y="388"/>
                    </a:lnTo>
                    <a:lnTo>
                      <a:pt x="852" y="388"/>
                    </a:lnTo>
                    <a:lnTo>
                      <a:pt x="841" y="389"/>
                    </a:lnTo>
                    <a:lnTo>
                      <a:pt x="836" y="390"/>
                    </a:lnTo>
                    <a:lnTo>
                      <a:pt x="833" y="392"/>
                    </a:lnTo>
                    <a:lnTo>
                      <a:pt x="835" y="396"/>
                    </a:lnTo>
                    <a:lnTo>
                      <a:pt x="840" y="404"/>
                    </a:lnTo>
                    <a:lnTo>
                      <a:pt x="843" y="411"/>
                    </a:lnTo>
                    <a:lnTo>
                      <a:pt x="843" y="419"/>
                    </a:lnTo>
                    <a:lnTo>
                      <a:pt x="843" y="419"/>
                    </a:lnTo>
                    <a:lnTo>
                      <a:pt x="843" y="428"/>
                    </a:lnTo>
                    <a:lnTo>
                      <a:pt x="841" y="435"/>
                    </a:lnTo>
                    <a:lnTo>
                      <a:pt x="839" y="449"/>
                    </a:lnTo>
                    <a:lnTo>
                      <a:pt x="839" y="455"/>
                    </a:lnTo>
                    <a:lnTo>
                      <a:pt x="840" y="459"/>
                    </a:lnTo>
                    <a:lnTo>
                      <a:pt x="844" y="463"/>
                    </a:lnTo>
                    <a:lnTo>
                      <a:pt x="852" y="467"/>
                    </a:lnTo>
                    <a:lnTo>
                      <a:pt x="852" y="467"/>
                    </a:lnTo>
                    <a:lnTo>
                      <a:pt x="860" y="472"/>
                    </a:lnTo>
                    <a:lnTo>
                      <a:pt x="867" y="474"/>
                    </a:lnTo>
                    <a:lnTo>
                      <a:pt x="871" y="478"/>
                    </a:lnTo>
                    <a:lnTo>
                      <a:pt x="873" y="482"/>
                    </a:lnTo>
                    <a:lnTo>
                      <a:pt x="873" y="486"/>
                    </a:lnTo>
                    <a:lnTo>
                      <a:pt x="870" y="490"/>
                    </a:lnTo>
                    <a:lnTo>
                      <a:pt x="863" y="495"/>
                    </a:lnTo>
                    <a:lnTo>
                      <a:pt x="854" y="499"/>
                    </a:lnTo>
                    <a:lnTo>
                      <a:pt x="854" y="499"/>
                    </a:lnTo>
                    <a:lnTo>
                      <a:pt x="845" y="503"/>
                    </a:lnTo>
                    <a:lnTo>
                      <a:pt x="840" y="508"/>
                    </a:lnTo>
                    <a:lnTo>
                      <a:pt x="839" y="513"/>
                    </a:lnTo>
                    <a:lnTo>
                      <a:pt x="837" y="520"/>
                    </a:lnTo>
                    <a:lnTo>
                      <a:pt x="841" y="535"/>
                    </a:lnTo>
                    <a:lnTo>
                      <a:pt x="843" y="543"/>
                    </a:lnTo>
                    <a:lnTo>
                      <a:pt x="843" y="551"/>
                    </a:lnTo>
                    <a:lnTo>
                      <a:pt x="843" y="551"/>
                    </a:lnTo>
                    <a:lnTo>
                      <a:pt x="844" y="554"/>
                    </a:lnTo>
                    <a:lnTo>
                      <a:pt x="845" y="557"/>
                    </a:lnTo>
                    <a:lnTo>
                      <a:pt x="852" y="564"/>
                    </a:lnTo>
                    <a:lnTo>
                      <a:pt x="855" y="568"/>
                    </a:lnTo>
                    <a:lnTo>
                      <a:pt x="858" y="572"/>
                    </a:lnTo>
                    <a:lnTo>
                      <a:pt x="859" y="576"/>
                    </a:lnTo>
                    <a:lnTo>
                      <a:pt x="859" y="581"/>
                    </a:lnTo>
                    <a:lnTo>
                      <a:pt x="859" y="581"/>
                    </a:lnTo>
                    <a:lnTo>
                      <a:pt x="856" y="595"/>
                    </a:lnTo>
                    <a:lnTo>
                      <a:pt x="850" y="610"/>
                    </a:lnTo>
                    <a:lnTo>
                      <a:pt x="841" y="625"/>
                    </a:lnTo>
                    <a:lnTo>
                      <a:pt x="832" y="638"/>
                    </a:lnTo>
                    <a:lnTo>
                      <a:pt x="820" y="653"/>
                    </a:lnTo>
                    <a:lnTo>
                      <a:pt x="806" y="668"/>
                    </a:lnTo>
                    <a:lnTo>
                      <a:pt x="793" y="681"/>
                    </a:lnTo>
                    <a:lnTo>
                      <a:pt x="776" y="695"/>
                    </a:lnTo>
                    <a:lnTo>
                      <a:pt x="776" y="695"/>
                    </a:lnTo>
                    <a:lnTo>
                      <a:pt x="761" y="707"/>
                    </a:lnTo>
                    <a:lnTo>
                      <a:pt x="747" y="718"/>
                    </a:lnTo>
                    <a:lnTo>
                      <a:pt x="722" y="734"/>
                    </a:lnTo>
                    <a:lnTo>
                      <a:pt x="711" y="742"/>
                    </a:lnTo>
                    <a:lnTo>
                      <a:pt x="703" y="749"/>
                    </a:lnTo>
                    <a:lnTo>
                      <a:pt x="698" y="756"/>
                    </a:lnTo>
                    <a:lnTo>
                      <a:pt x="695" y="764"/>
                    </a:lnTo>
                    <a:lnTo>
                      <a:pt x="695" y="764"/>
                    </a:lnTo>
                    <a:lnTo>
                      <a:pt x="694" y="765"/>
                    </a:lnTo>
                    <a:lnTo>
                      <a:pt x="692" y="768"/>
                    </a:lnTo>
                    <a:lnTo>
                      <a:pt x="686" y="772"/>
                    </a:lnTo>
                    <a:lnTo>
                      <a:pt x="675" y="775"/>
                    </a:lnTo>
                    <a:lnTo>
                      <a:pt x="663" y="778"/>
                    </a:lnTo>
                    <a:lnTo>
                      <a:pt x="629" y="783"/>
                    </a:lnTo>
                    <a:lnTo>
                      <a:pt x="590" y="787"/>
                    </a:lnTo>
                    <a:lnTo>
                      <a:pt x="548" y="790"/>
                    </a:lnTo>
                    <a:lnTo>
                      <a:pt x="504" y="791"/>
                    </a:lnTo>
                    <a:lnTo>
                      <a:pt x="435" y="792"/>
                    </a:lnTo>
                    <a:lnTo>
                      <a:pt x="435" y="7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6"/>
              <p:cNvSpPr/>
              <p:nvPr/>
            </p:nvSpPr>
            <p:spPr bwMode="auto">
              <a:xfrm>
                <a:off x="2446338" y="5083175"/>
                <a:ext cx="400050" cy="1257300"/>
              </a:xfrm>
              <a:custGeom>
                <a:avLst/>
                <a:gdLst>
                  <a:gd name="T0" fmla="*/ 92 w 252"/>
                  <a:gd name="T1" fmla="*/ 790 h 792"/>
                  <a:gd name="T2" fmla="*/ 59 w 252"/>
                  <a:gd name="T3" fmla="*/ 772 h 792"/>
                  <a:gd name="T4" fmla="*/ 55 w 252"/>
                  <a:gd name="T5" fmla="*/ 749 h 792"/>
                  <a:gd name="T6" fmla="*/ 33 w 252"/>
                  <a:gd name="T7" fmla="*/ 695 h 792"/>
                  <a:gd name="T8" fmla="*/ 14 w 252"/>
                  <a:gd name="T9" fmla="*/ 619 h 792"/>
                  <a:gd name="T10" fmla="*/ 14 w 252"/>
                  <a:gd name="T11" fmla="*/ 566 h 792"/>
                  <a:gd name="T12" fmla="*/ 10 w 252"/>
                  <a:gd name="T13" fmla="*/ 545 h 792"/>
                  <a:gd name="T14" fmla="*/ 10 w 252"/>
                  <a:gd name="T15" fmla="*/ 513 h 792"/>
                  <a:gd name="T16" fmla="*/ 14 w 252"/>
                  <a:gd name="T17" fmla="*/ 496 h 792"/>
                  <a:gd name="T18" fmla="*/ 14 w 252"/>
                  <a:gd name="T19" fmla="*/ 450 h 792"/>
                  <a:gd name="T20" fmla="*/ 13 w 252"/>
                  <a:gd name="T21" fmla="*/ 435 h 792"/>
                  <a:gd name="T22" fmla="*/ 4 w 252"/>
                  <a:gd name="T23" fmla="*/ 430 h 792"/>
                  <a:gd name="T24" fmla="*/ 6 w 252"/>
                  <a:gd name="T25" fmla="*/ 405 h 792"/>
                  <a:gd name="T26" fmla="*/ 13 w 252"/>
                  <a:gd name="T27" fmla="*/ 393 h 792"/>
                  <a:gd name="T28" fmla="*/ 13 w 252"/>
                  <a:gd name="T29" fmla="*/ 332 h 792"/>
                  <a:gd name="T30" fmla="*/ 10 w 252"/>
                  <a:gd name="T31" fmla="*/ 317 h 792"/>
                  <a:gd name="T32" fmla="*/ 6 w 252"/>
                  <a:gd name="T33" fmla="*/ 291 h 792"/>
                  <a:gd name="T34" fmla="*/ 14 w 252"/>
                  <a:gd name="T35" fmla="*/ 281 h 792"/>
                  <a:gd name="T36" fmla="*/ 14 w 252"/>
                  <a:gd name="T37" fmla="*/ 251 h 792"/>
                  <a:gd name="T38" fmla="*/ 17 w 252"/>
                  <a:gd name="T39" fmla="*/ 216 h 792"/>
                  <a:gd name="T40" fmla="*/ 7 w 252"/>
                  <a:gd name="T41" fmla="*/ 207 h 792"/>
                  <a:gd name="T42" fmla="*/ 4 w 252"/>
                  <a:gd name="T43" fmla="*/ 174 h 792"/>
                  <a:gd name="T44" fmla="*/ 7 w 252"/>
                  <a:gd name="T45" fmla="*/ 133 h 792"/>
                  <a:gd name="T46" fmla="*/ 7 w 252"/>
                  <a:gd name="T47" fmla="*/ 65 h 792"/>
                  <a:gd name="T48" fmla="*/ 252 w 252"/>
                  <a:gd name="T49" fmla="*/ 0 h 792"/>
                  <a:gd name="T50" fmla="*/ 250 w 252"/>
                  <a:gd name="T51" fmla="*/ 34 h 792"/>
                  <a:gd name="T52" fmla="*/ 244 w 252"/>
                  <a:gd name="T53" fmla="*/ 87 h 792"/>
                  <a:gd name="T54" fmla="*/ 247 w 252"/>
                  <a:gd name="T55" fmla="*/ 140 h 792"/>
                  <a:gd name="T56" fmla="*/ 240 w 252"/>
                  <a:gd name="T57" fmla="*/ 167 h 792"/>
                  <a:gd name="T58" fmla="*/ 235 w 252"/>
                  <a:gd name="T59" fmla="*/ 172 h 792"/>
                  <a:gd name="T60" fmla="*/ 237 w 252"/>
                  <a:gd name="T61" fmla="*/ 205 h 792"/>
                  <a:gd name="T62" fmla="*/ 240 w 252"/>
                  <a:gd name="T63" fmla="*/ 237 h 792"/>
                  <a:gd name="T64" fmla="*/ 247 w 252"/>
                  <a:gd name="T65" fmla="*/ 254 h 792"/>
                  <a:gd name="T66" fmla="*/ 241 w 252"/>
                  <a:gd name="T67" fmla="*/ 271 h 792"/>
                  <a:gd name="T68" fmla="*/ 239 w 252"/>
                  <a:gd name="T69" fmla="*/ 310 h 792"/>
                  <a:gd name="T70" fmla="*/ 240 w 252"/>
                  <a:gd name="T71" fmla="*/ 351 h 792"/>
                  <a:gd name="T72" fmla="*/ 247 w 252"/>
                  <a:gd name="T73" fmla="*/ 363 h 792"/>
                  <a:gd name="T74" fmla="*/ 244 w 252"/>
                  <a:gd name="T75" fmla="*/ 386 h 792"/>
                  <a:gd name="T76" fmla="*/ 236 w 252"/>
                  <a:gd name="T77" fmla="*/ 390 h 792"/>
                  <a:gd name="T78" fmla="*/ 239 w 252"/>
                  <a:gd name="T79" fmla="*/ 419 h 792"/>
                  <a:gd name="T80" fmla="*/ 237 w 252"/>
                  <a:gd name="T81" fmla="*/ 459 h 792"/>
                  <a:gd name="T82" fmla="*/ 245 w 252"/>
                  <a:gd name="T83" fmla="*/ 474 h 792"/>
                  <a:gd name="T84" fmla="*/ 241 w 252"/>
                  <a:gd name="T85" fmla="*/ 499 h 792"/>
                  <a:gd name="T86" fmla="*/ 237 w 252"/>
                  <a:gd name="T87" fmla="*/ 535 h 792"/>
                  <a:gd name="T88" fmla="*/ 241 w 252"/>
                  <a:gd name="T89" fmla="*/ 564 h 792"/>
                  <a:gd name="T90" fmla="*/ 240 w 252"/>
                  <a:gd name="T91" fmla="*/ 610 h 792"/>
                  <a:gd name="T92" fmla="*/ 220 w 252"/>
                  <a:gd name="T93" fmla="*/ 695 h 792"/>
                  <a:gd name="T94" fmla="*/ 197 w 252"/>
                  <a:gd name="T95" fmla="*/ 756 h 792"/>
                  <a:gd name="T96" fmla="*/ 193 w 252"/>
                  <a:gd name="T97" fmla="*/ 772 h 792"/>
                  <a:gd name="T98" fmla="*/ 166 w 252"/>
                  <a:gd name="T99" fmla="*/ 787 h 792"/>
                  <a:gd name="T100" fmla="*/ 121 w 252"/>
                  <a:gd name="T101" fmla="*/ 792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2" h="792">
                    <a:moveTo>
                      <a:pt x="121" y="792"/>
                    </a:moveTo>
                    <a:lnTo>
                      <a:pt x="121" y="792"/>
                    </a:lnTo>
                    <a:lnTo>
                      <a:pt x="103" y="791"/>
                    </a:lnTo>
                    <a:lnTo>
                      <a:pt x="92" y="790"/>
                    </a:lnTo>
                    <a:lnTo>
                      <a:pt x="82" y="787"/>
                    </a:lnTo>
                    <a:lnTo>
                      <a:pt x="72" y="783"/>
                    </a:lnTo>
                    <a:lnTo>
                      <a:pt x="64" y="778"/>
                    </a:lnTo>
                    <a:lnTo>
                      <a:pt x="59" y="772"/>
                    </a:lnTo>
                    <a:lnTo>
                      <a:pt x="57" y="768"/>
                    </a:lnTo>
                    <a:lnTo>
                      <a:pt x="57" y="764"/>
                    </a:lnTo>
                    <a:lnTo>
                      <a:pt x="57" y="764"/>
                    </a:lnTo>
                    <a:lnTo>
                      <a:pt x="55" y="749"/>
                    </a:lnTo>
                    <a:lnTo>
                      <a:pt x="50" y="734"/>
                    </a:lnTo>
                    <a:lnTo>
                      <a:pt x="44" y="717"/>
                    </a:lnTo>
                    <a:lnTo>
                      <a:pt x="33" y="695"/>
                    </a:lnTo>
                    <a:lnTo>
                      <a:pt x="33" y="695"/>
                    </a:lnTo>
                    <a:lnTo>
                      <a:pt x="27" y="683"/>
                    </a:lnTo>
                    <a:lnTo>
                      <a:pt x="23" y="669"/>
                    </a:lnTo>
                    <a:lnTo>
                      <a:pt x="17" y="643"/>
                    </a:lnTo>
                    <a:lnTo>
                      <a:pt x="14" y="619"/>
                    </a:lnTo>
                    <a:lnTo>
                      <a:pt x="13" y="597"/>
                    </a:lnTo>
                    <a:lnTo>
                      <a:pt x="13" y="597"/>
                    </a:lnTo>
                    <a:lnTo>
                      <a:pt x="13" y="581"/>
                    </a:lnTo>
                    <a:lnTo>
                      <a:pt x="14" y="566"/>
                    </a:lnTo>
                    <a:lnTo>
                      <a:pt x="13" y="554"/>
                    </a:lnTo>
                    <a:lnTo>
                      <a:pt x="11" y="549"/>
                    </a:lnTo>
                    <a:lnTo>
                      <a:pt x="10" y="545"/>
                    </a:lnTo>
                    <a:lnTo>
                      <a:pt x="10" y="545"/>
                    </a:lnTo>
                    <a:lnTo>
                      <a:pt x="4" y="537"/>
                    </a:lnTo>
                    <a:lnTo>
                      <a:pt x="4" y="528"/>
                    </a:lnTo>
                    <a:lnTo>
                      <a:pt x="6" y="522"/>
                    </a:lnTo>
                    <a:lnTo>
                      <a:pt x="10" y="513"/>
                    </a:lnTo>
                    <a:lnTo>
                      <a:pt x="10" y="513"/>
                    </a:lnTo>
                    <a:lnTo>
                      <a:pt x="13" y="511"/>
                    </a:lnTo>
                    <a:lnTo>
                      <a:pt x="13" y="505"/>
                    </a:lnTo>
                    <a:lnTo>
                      <a:pt x="14" y="496"/>
                    </a:lnTo>
                    <a:lnTo>
                      <a:pt x="13" y="482"/>
                    </a:lnTo>
                    <a:lnTo>
                      <a:pt x="13" y="465"/>
                    </a:lnTo>
                    <a:lnTo>
                      <a:pt x="13" y="465"/>
                    </a:lnTo>
                    <a:lnTo>
                      <a:pt x="14" y="450"/>
                    </a:lnTo>
                    <a:lnTo>
                      <a:pt x="15" y="442"/>
                    </a:lnTo>
                    <a:lnTo>
                      <a:pt x="15" y="439"/>
                    </a:lnTo>
                    <a:lnTo>
                      <a:pt x="14" y="436"/>
                    </a:lnTo>
                    <a:lnTo>
                      <a:pt x="13" y="435"/>
                    </a:lnTo>
                    <a:lnTo>
                      <a:pt x="10" y="435"/>
                    </a:lnTo>
                    <a:lnTo>
                      <a:pt x="10" y="435"/>
                    </a:lnTo>
                    <a:lnTo>
                      <a:pt x="7" y="432"/>
                    </a:lnTo>
                    <a:lnTo>
                      <a:pt x="4" y="430"/>
                    </a:lnTo>
                    <a:lnTo>
                      <a:pt x="3" y="425"/>
                    </a:lnTo>
                    <a:lnTo>
                      <a:pt x="3" y="420"/>
                    </a:lnTo>
                    <a:lnTo>
                      <a:pt x="4" y="409"/>
                    </a:lnTo>
                    <a:lnTo>
                      <a:pt x="6" y="405"/>
                    </a:lnTo>
                    <a:lnTo>
                      <a:pt x="9" y="401"/>
                    </a:lnTo>
                    <a:lnTo>
                      <a:pt x="9" y="401"/>
                    </a:lnTo>
                    <a:lnTo>
                      <a:pt x="11" y="397"/>
                    </a:lnTo>
                    <a:lnTo>
                      <a:pt x="13" y="393"/>
                    </a:lnTo>
                    <a:lnTo>
                      <a:pt x="13" y="384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3" y="332"/>
                    </a:lnTo>
                    <a:lnTo>
                      <a:pt x="13" y="324"/>
                    </a:lnTo>
                    <a:lnTo>
                      <a:pt x="11" y="320"/>
                    </a:lnTo>
                    <a:lnTo>
                      <a:pt x="10" y="317"/>
                    </a:lnTo>
                    <a:lnTo>
                      <a:pt x="10" y="317"/>
                    </a:lnTo>
                    <a:lnTo>
                      <a:pt x="7" y="314"/>
                    </a:lnTo>
                    <a:lnTo>
                      <a:pt x="6" y="310"/>
                    </a:lnTo>
                    <a:lnTo>
                      <a:pt x="4" y="301"/>
                    </a:lnTo>
                    <a:lnTo>
                      <a:pt x="6" y="291"/>
                    </a:lnTo>
                    <a:lnTo>
                      <a:pt x="9" y="287"/>
                    </a:lnTo>
                    <a:lnTo>
                      <a:pt x="11" y="283"/>
                    </a:lnTo>
                    <a:lnTo>
                      <a:pt x="11" y="283"/>
                    </a:lnTo>
                    <a:lnTo>
                      <a:pt x="14" y="281"/>
                    </a:lnTo>
                    <a:lnTo>
                      <a:pt x="15" y="278"/>
                    </a:lnTo>
                    <a:lnTo>
                      <a:pt x="15" y="271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4" y="239"/>
                    </a:lnTo>
                    <a:lnTo>
                      <a:pt x="15" y="228"/>
                    </a:lnTo>
                    <a:lnTo>
                      <a:pt x="17" y="218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5" y="216"/>
                    </a:lnTo>
                    <a:lnTo>
                      <a:pt x="11" y="213"/>
                    </a:lnTo>
                    <a:lnTo>
                      <a:pt x="7" y="207"/>
                    </a:lnTo>
                    <a:lnTo>
                      <a:pt x="4" y="198"/>
                    </a:lnTo>
                    <a:lnTo>
                      <a:pt x="3" y="187"/>
                    </a:lnTo>
                    <a:lnTo>
                      <a:pt x="3" y="187"/>
                    </a:lnTo>
                    <a:lnTo>
                      <a:pt x="4" y="174"/>
                    </a:lnTo>
                    <a:lnTo>
                      <a:pt x="6" y="163"/>
                    </a:lnTo>
                    <a:lnTo>
                      <a:pt x="7" y="149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9" y="96"/>
                    </a:lnTo>
                    <a:lnTo>
                      <a:pt x="7" y="80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3" y="34"/>
                    </a:lnTo>
                    <a:lnTo>
                      <a:pt x="0" y="0"/>
                    </a:lnTo>
                    <a:lnTo>
                      <a:pt x="252" y="0"/>
                    </a:lnTo>
                    <a:lnTo>
                      <a:pt x="252" y="0"/>
                    </a:lnTo>
                    <a:lnTo>
                      <a:pt x="252" y="21"/>
                    </a:lnTo>
                    <a:lnTo>
                      <a:pt x="251" y="27"/>
                    </a:lnTo>
                    <a:lnTo>
                      <a:pt x="250" y="34"/>
                    </a:lnTo>
                    <a:lnTo>
                      <a:pt x="250" y="34"/>
                    </a:lnTo>
                    <a:lnTo>
                      <a:pt x="245" y="46"/>
                    </a:lnTo>
                    <a:lnTo>
                      <a:pt x="244" y="59"/>
                    </a:lnTo>
                    <a:lnTo>
                      <a:pt x="244" y="87"/>
                    </a:lnTo>
                    <a:lnTo>
                      <a:pt x="244" y="87"/>
                    </a:lnTo>
                    <a:lnTo>
                      <a:pt x="244" y="103"/>
                    </a:lnTo>
                    <a:lnTo>
                      <a:pt x="245" y="115"/>
                    </a:lnTo>
                    <a:lnTo>
                      <a:pt x="247" y="128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7" y="152"/>
                    </a:lnTo>
                    <a:lnTo>
                      <a:pt x="243" y="161"/>
                    </a:lnTo>
                    <a:lnTo>
                      <a:pt x="240" y="167"/>
                    </a:lnTo>
                    <a:lnTo>
                      <a:pt x="236" y="168"/>
                    </a:lnTo>
                    <a:lnTo>
                      <a:pt x="236" y="168"/>
                    </a:lnTo>
                    <a:lnTo>
                      <a:pt x="235" y="170"/>
                    </a:lnTo>
                    <a:lnTo>
                      <a:pt x="235" y="172"/>
                    </a:lnTo>
                    <a:lnTo>
                      <a:pt x="235" y="180"/>
                    </a:lnTo>
                    <a:lnTo>
                      <a:pt x="236" y="193"/>
                    </a:lnTo>
                    <a:lnTo>
                      <a:pt x="237" y="205"/>
                    </a:lnTo>
                    <a:lnTo>
                      <a:pt x="237" y="205"/>
                    </a:lnTo>
                    <a:lnTo>
                      <a:pt x="235" y="224"/>
                    </a:lnTo>
                    <a:lnTo>
                      <a:pt x="236" y="232"/>
                    </a:lnTo>
                    <a:lnTo>
                      <a:pt x="237" y="235"/>
                    </a:lnTo>
                    <a:lnTo>
                      <a:pt x="240" y="237"/>
                    </a:lnTo>
                    <a:lnTo>
                      <a:pt x="240" y="237"/>
                    </a:lnTo>
                    <a:lnTo>
                      <a:pt x="243" y="240"/>
                    </a:lnTo>
                    <a:lnTo>
                      <a:pt x="244" y="244"/>
                    </a:lnTo>
                    <a:lnTo>
                      <a:pt x="247" y="254"/>
                    </a:lnTo>
                    <a:lnTo>
                      <a:pt x="245" y="263"/>
                    </a:lnTo>
                    <a:lnTo>
                      <a:pt x="244" y="267"/>
                    </a:lnTo>
                    <a:lnTo>
                      <a:pt x="241" y="271"/>
                    </a:lnTo>
                    <a:lnTo>
                      <a:pt x="241" y="271"/>
                    </a:lnTo>
                    <a:lnTo>
                      <a:pt x="240" y="274"/>
                    </a:lnTo>
                    <a:lnTo>
                      <a:pt x="239" y="277"/>
                    </a:lnTo>
                    <a:lnTo>
                      <a:pt x="237" y="286"/>
                    </a:lnTo>
                    <a:lnTo>
                      <a:pt x="239" y="310"/>
                    </a:lnTo>
                    <a:lnTo>
                      <a:pt x="239" y="310"/>
                    </a:lnTo>
                    <a:lnTo>
                      <a:pt x="237" y="336"/>
                    </a:lnTo>
                    <a:lnTo>
                      <a:pt x="239" y="347"/>
                    </a:lnTo>
                    <a:lnTo>
                      <a:pt x="240" y="351"/>
                    </a:lnTo>
                    <a:lnTo>
                      <a:pt x="243" y="355"/>
                    </a:lnTo>
                    <a:lnTo>
                      <a:pt x="243" y="355"/>
                    </a:lnTo>
                    <a:lnTo>
                      <a:pt x="245" y="359"/>
                    </a:lnTo>
                    <a:lnTo>
                      <a:pt x="247" y="363"/>
                    </a:lnTo>
                    <a:lnTo>
                      <a:pt x="248" y="374"/>
                    </a:lnTo>
                    <a:lnTo>
                      <a:pt x="248" y="378"/>
                    </a:lnTo>
                    <a:lnTo>
                      <a:pt x="247" y="384"/>
                    </a:lnTo>
                    <a:lnTo>
                      <a:pt x="244" y="386"/>
                    </a:lnTo>
                    <a:lnTo>
                      <a:pt x="241" y="388"/>
                    </a:lnTo>
                    <a:lnTo>
                      <a:pt x="241" y="388"/>
                    </a:lnTo>
                    <a:lnTo>
                      <a:pt x="237" y="389"/>
                    </a:lnTo>
                    <a:lnTo>
                      <a:pt x="236" y="390"/>
                    </a:lnTo>
                    <a:lnTo>
                      <a:pt x="236" y="392"/>
                    </a:lnTo>
                    <a:lnTo>
                      <a:pt x="236" y="396"/>
                    </a:lnTo>
                    <a:lnTo>
                      <a:pt x="237" y="404"/>
                    </a:lnTo>
                    <a:lnTo>
                      <a:pt x="239" y="419"/>
                    </a:lnTo>
                    <a:lnTo>
                      <a:pt x="239" y="419"/>
                    </a:lnTo>
                    <a:lnTo>
                      <a:pt x="237" y="435"/>
                    </a:lnTo>
                    <a:lnTo>
                      <a:pt x="237" y="449"/>
                    </a:lnTo>
                    <a:lnTo>
                      <a:pt x="237" y="459"/>
                    </a:lnTo>
                    <a:lnTo>
                      <a:pt x="239" y="463"/>
                    </a:lnTo>
                    <a:lnTo>
                      <a:pt x="241" y="467"/>
                    </a:lnTo>
                    <a:lnTo>
                      <a:pt x="241" y="467"/>
                    </a:lnTo>
                    <a:lnTo>
                      <a:pt x="245" y="474"/>
                    </a:lnTo>
                    <a:lnTo>
                      <a:pt x="247" y="482"/>
                    </a:lnTo>
                    <a:lnTo>
                      <a:pt x="245" y="490"/>
                    </a:lnTo>
                    <a:lnTo>
                      <a:pt x="241" y="499"/>
                    </a:lnTo>
                    <a:lnTo>
                      <a:pt x="241" y="499"/>
                    </a:lnTo>
                    <a:lnTo>
                      <a:pt x="239" y="503"/>
                    </a:lnTo>
                    <a:lnTo>
                      <a:pt x="237" y="508"/>
                    </a:lnTo>
                    <a:lnTo>
                      <a:pt x="237" y="520"/>
                    </a:lnTo>
                    <a:lnTo>
                      <a:pt x="237" y="535"/>
                    </a:lnTo>
                    <a:lnTo>
                      <a:pt x="239" y="551"/>
                    </a:lnTo>
                    <a:lnTo>
                      <a:pt x="239" y="551"/>
                    </a:lnTo>
                    <a:lnTo>
                      <a:pt x="239" y="557"/>
                    </a:lnTo>
                    <a:lnTo>
                      <a:pt x="241" y="564"/>
                    </a:lnTo>
                    <a:lnTo>
                      <a:pt x="243" y="572"/>
                    </a:lnTo>
                    <a:lnTo>
                      <a:pt x="243" y="581"/>
                    </a:lnTo>
                    <a:lnTo>
                      <a:pt x="243" y="581"/>
                    </a:lnTo>
                    <a:lnTo>
                      <a:pt x="240" y="610"/>
                    </a:lnTo>
                    <a:lnTo>
                      <a:pt x="235" y="638"/>
                    </a:lnTo>
                    <a:lnTo>
                      <a:pt x="228" y="668"/>
                    </a:lnTo>
                    <a:lnTo>
                      <a:pt x="220" y="695"/>
                    </a:lnTo>
                    <a:lnTo>
                      <a:pt x="220" y="695"/>
                    </a:lnTo>
                    <a:lnTo>
                      <a:pt x="210" y="718"/>
                    </a:lnTo>
                    <a:lnTo>
                      <a:pt x="204" y="734"/>
                    </a:lnTo>
                    <a:lnTo>
                      <a:pt x="198" y="749"/>
                    </a:lnTo>
                    <a:lnTo>
                      <a:pt x="197" y="756"/>
                    </a:lnTo>
                    <a:lnTo>
                      <a:pt x="195" y="764"/>
                    </a:lnTo>
                    <a:lnTo>
                      <a:pt x="195" y="764"/>
                    </a:lnTo>
                    <a:lnTo>
                      <a:pt x="195" y="768"/>
                    </a:lnTo>
                    <a:lnTo>
                      <a:pt x="193" y="772"/>
                    </a:lnTo>
                    <a:lnTo>
                      <a:pt x="190" y="775"/>
                    </a:lnTo>
                    <a:lnTo>
                      <a:pt x="186" y="778"/>
                    </a:lnTo>
                    <a:lnTo>
                      <a:pt x="176" y="783"/>
                    </a:lnTo>
                    <a:lnTo>
                      <a:pt x="166" y="787"/>
                    </a:lnTo>
                    <a:lnTo>
                      <a:pt x="153" y="790"/>
                    </a:lnTo>
                    <a:lnTo>
                      <a:pt x="141" y="791"/>
                    </a:lnTo>
                    <a:lnTo>
                      <a:pt x="121" y="792"/>
                    </a:lnTo>
                    <a:lnTo>
                      <a:pt x="121" y="7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7"/>
              <p:cNvSpPr/>
              <p:nvPr/>
            </p:nvSpPr>
            <p:spPr bwMode="auto">
              <a:xfrm>
                <a:off x="2700338" y="6330950"/>
                <a:ext cx="322263" cy="141288"/>
              </a:xfrm>
              <a:custGeom>
                <a:avLst/>
                <a:gdLst>
                  <a:gd name="T0" fmla="*/ 102 w 203"/>
                  <a:gd name="T1" fmla="*/ 0 h 89"/>
                  <a:gd name="T2" fmla="*/ 102 w 203"/>
                  <a:gd name="T3" fmla="*/ 0 h 89"/>
                  <a:gd name="T4" fmla="*/ 122 w 203"/>
                  <a:gd name="T5" fmla="*/ 1 h 89"/>
                  <a:gd name="T6" fmla="*/ 141 w 203"/>
                  <a:gd name="T7" fmla="*/ 4 h 89"/>
                  <a:gd name="T8" fmla="*/ 159 w 203"/>
                  <a:gd name="T9" fmla="*/ 8 h 89"/>
                  <a:gd name="T10" fmla="*/ 174 w 203"/>
                  <a:gd name="T11" fmla="*/ 13 h 89"/>
                  <a:gd name="T12" fmla="*/ 186 w 203"/>
                  <a:gd name="T13" fmla="*/ 20 h 89"/>
                  <a:gd name="T14" fmla="*/ 195 w 203"/>
                  <a:gd name="T15" fmla="*/ 27 h 89"/>
                  <a:gd name="T16" fmla="*/ 199 w 203"/>
                  <a:gd name="T17" fmla="*/ 31 h 89"/>
                  <a:gd name="T18" fmla="*/ 202 w 203"/>
                  <a:gd name="T19" fmla="*/ 36 h 89"/>
                  <a:gd name="T20" fmla="*/ 203 w 203"/>
                  <a:gd name="T21" fmla="*/ 40 h 89"/>
                  <a:gd name="T22" fmla="*/ 203 w 203"/>
                  <a:gd name="T23" fmla="*/ 44 h 89"/>
                  <a:gd name="T24" fmla="*/ 203 w 203"/>
                  <a:gd name="T25" fmla="*/ 44 h 89"/>
                  <a:gd name="T26" fmla="*/ 203 w 203"/>
                  <a:gd name="T27" fmla="*/ 50 h 89"/>
                  <a:gd name="T28" fmla="*/ 202 w 203"/>
                  <a:gd name="T29" fmla="*/ 54 h 89"/>
                  <a:gd name="T30" fmla="*/ 199 w 203"/>
                  <a:gd name="T31" fmla="*/ 58 h 89"/>
                  <a:gd name="T32" fmla="*/ 195 w 203"/>
                  <a:gd name="T33" fmla="*/ 62 h 89"/>
                  <a:gd name="T34" fmla="*/ 186 w 203"/>
                  <a:gd name="T35" fmla="*/ 70 h 89"/>
                  <a:gd name="T36" fmla="*/ 174 w 203"/>
                  <a:gd name="T37" fmla="*/ 77 h 89"/>
                  <a:gd name="T38" fmla="*/ 159 w 203"/>
                  <a:gd name="T39" fmla="*/ 82 h 89"/>
                  <a:gd name="T40" fmla="*/ 141 w 203"/>
                  <a:gd name="T41" fmla="*/ 86 h 89"/>
                  <a:gd name="T42" fmla="*/ 122 w 203"/>
                  <a:gd name="T43" fmla="*/ 89 h 89"/>
                  <a:gd name="T44" fmla="*/ 102 w 203"/>
                  <a:gd name="T45" fmla="*/ 89 h 89"/>
                  <a:gd name="T46" fmla="*/ 102 w 203"/>
                  <a:gd name="T47" fmla="*/ 89 h 89"/>
                  <a:gd name="T48" fmla="*/ 81 w 203"/>
                  <a:gd name="T49" fmla="*/ 89 h 89"/>
                  <a:gd name="T50" fmla="*/ 62 w 203"/>
                  <a:gd name="T51" fmla="*/ 86 h 89"/>
                  <a:gd name="T52" fmla="*/ 45 w 203"/>
                  <a:gd name="T53" fmla="*/ 82 h 89"/>
                  <a:gd name="T54" fmla="*/ 30 w 203"/>
                  <a:gd name="T55" fmla="*/ 77 h 89"/>
                  <a:gd name="T56" fmla="*/ 18 w 203"/>
                  <a:gd name="T57" fmla="*/ 70 h 89"/>
                  <a:gd name="T58" fmla="*/ 8 w 203"/>
                  <a:gd name="T59" fmla="*/ 62 h 89"/>
                  <a:gd name="T60" fmla="*/ 4 w 203"/>
                  <a:gd name="T61" fmla="*/ 58 h 89"/>
                  <a:gd name="T62" fmla="*/ 2 w 203"/>
                  <a:gd name="T63" fmla="*/ 54 h 89"/>
                  <a:gd name="T64" fmla="*/ 0 w 203"/>
                  <a:gd name="T65" fmla="*/ 50 h 89"/>
                  <a:gd name="T66" fmla="*/ 0 w 203"/>
                  <a:gd name="T67" fmla="*/ 44 h 89"/>
                  <a:gd name="T68" fmla="*/ 0 w 203"/>
                  <a:gd name="T69" fmla="*/ 44 h 89"/>
                  <a:gd name="T70" fmla="*/ 0 w 203"/>
                  <a:gd name="T71" fmla="*/ 40 h 89"/>
                  <a:gd name="T72" fmla="*/ 2 w 203"/>
                  <a:gd name="T73" fmla="*/ 36 h 89"/>
                  <a:gd name="T74" fmla="*/ 4 w 203"/>
                  <a:gd name="T75" fmla="*/ 31 h 89"/>
                  <a:gd name="T76" fmla="*/ 8 w 203"/>
                  <a:gd name="T77" fmla="*/ 27 h 89"/>
                  <a:gd name="T78" fmla="*/ 18 w 203"/>
                  <a:gd name="T79" fmla="*/ 20 h 89"/>
                  <a:gd name="T80" fmla="*/ 30 w 203"/>
                  <a:gd name="T81" fmla="*/ 13 h 89"/>
                  <a:gd name="T82" fmla="*/ 45 w 203"/>
                  <a:gd name="T83" fmla="*/ 8 h 89"/>
                  <a:gd name="T84" fmla="*/ 62 w 203"/>
                  <a:gd name="T85" fmla="*/ 4 h 89"/>
                  <a:gd name="T86" fmla="*/ 81 w 203"/>
                  <a:gd name="T87" fmla="*/ 1 h 89"/>
                  <a:gd name="T88" fmla="*/ 102 w 203"/>
                  <a:gd name="T89" fmla="*/ 0 h 89"/>
                  <a:gd name="T90" fmla="*/ 102 w 203"/>
                  <a:gd name="T9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3" h="89">
                    <a:moveTo>
                      <a:pt x="102" y="0"/>
                    </a:moveTo>
                    <a:lnTo>
                      <a:pt x="102" y="0"/>
                    </a:lnTo>
                    <a:lnTo>
                      <a:pt x="122" y="1"/>
                    </a:lnTo>
                    <a:lnTo>
                      <a:pt x="141" y="4"/>
                    </a:lnTo>
                    <a:lnTo>
                      <a:pt x="159" y="8"/>
                    </a:lnTo>
                    <a:lnTo>
                      <a:pt x="174" y="13"/>
                    </a:lnTo>
                    <a:lnTo>
                      <a:pt x="186" y="20"/>
                    </a:lnTo>
                    <a:lnTo>
                      <a:pt x="195" y="27"/>
                    </a:lnTo>
                    <a:lnTo>
                      <a:pt x="199" y="31"/>
                    </a:lnTo>
                    <a:lnTo>
                      <a:pt x="202" y="36"/>
                    </a:lnTo>
                    <a:lnTo>
                      <a:pt x="203" y="40"/>
                    </a:lnTo>
                    <a:lnTo>
                      <a:pt x="203" y="44"/>
                    </a:lnTo>
                    <a:lnTo>
                      <a:pt x="203" y="44"/>
                    </a:lnTo>
                    <a:lnTo>
                      <a:pt x="203" y="50"/>
                    </a:lnTo>
                    <a:lnTo>
                      <a:pt x="202" y="54"/>
                    </a:lnTo>
                    <a:lnTo>
                      <a:pt x="199" y="58"/>
                    </a:lnTo>
                    <a:lnTo>
                      <a:pt x="195" y="62"/>
                    </a:lnTo>
                    <a:lnTo>
                      <a:pt x="186" y="70"/>
                    </a:lnTo>
                    <a:lnTo>
                      <a:pt x="174" y="77"/>
                    </a:lnTo>
                    <a:lnTo>
                      <a:pt x="159" y="82"/>
                    </a:lnTo>
                    <a:lnTo>
                      <a:pt x="141" y="86"/>
                    </a:lnTo>
                    <a:lnTo>
                      <a:pt x="122" y="89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81" y="89"/>
                    </a:lnTo>
                    <a:lnTo>
                      <a:pt x="62" y="86"/>
                    </a:lnTo>
                    <a:lnTo>
                      <a:pt x="45" y="82"/>
                    </a:lnTo>
                    <a:lnTo>
                      <a:pt x="30" y="77"/>
                    </a:lnTo>
                    <a:lnTo>
                      <a:pt x="18" y="70"/>
                    </a:lnTo>
                    <a:lnTo>
                      <a:pt x="8" y="62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2" y="36"/>
                    </a:lnTo>
                    <a:lnTo>
                      <a:pt x="4" y="31"/>
                    </a:lnTo>
                    <a:lnTo>
                      <a:pt x="8" y="27"/>
                    </a:lnTo>
                    <a:lnTo>
                      <a:pt x="18" y="20"/>
                    </a:lnTo>
                    <a:lnTo>
                      <a:pt x="30" y="13"/>
                    </a:lnTo>
                    <a:lnTo>
                      <a:pt x="45" y="8"/>
                    </a:lnTo>
                    <a:lnTo>
                      <a:pt x="62" y="4"/>
                    </a:lnTo>
                    <a:lnTo>
                      <a:pt x="81" y="1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8"/>
              <p:cNvSpPr/>
              <p:nvPr/>
            </p:nvSpPr>
            <p:spPr bwMode="auto">
              <a:xfrm>
                <a:off x="2579688" y="6265863"/>
                <a:ext cx="563563" cy="157163"/>
              </a:xfrm>
              <a:custGeom>
                <a:avLst/>
                <a:gdLst>
                  <a:gd name="T0" fmla="*/ 178 w 355"/>
                  <a:gd name="T1" fmla="*/ 0 h 99"/>
                  <a:gd name="T2" fmla="*/ 178 w 355"/>
                  <a:gd name="T3" fmla="*/ 0 h 99"/>
                  <a:gd name="T4" fmla="*/ 213 w 355"/>
                  <a:gd name="T5" fmla="*/ 1 h 99"/>
                  <a:gd name="T6" fmla="*/ 247 w 355"/>
                  <a:gd name="T7" fmla="*/ 4 h 99"/>
                  <a:gd name="T8" fmla="*/ 277 w 355"/>
                  <a:gd name="T9" fmla="*/ 8 h 99"/>
                  <a:gd name="T10" fmla="*/ 302 w 355"/>
                  <a:gd name="T11" fmla="*/ 15 h 99"/>
                  <a:gd name="T12" fmla="*/ 324 w 355"/>
                  <a:gd name="T13" fmla="*/ 22 h 99"/>
                  <a:gd name="T14" fmla="*/ 333 w 355"/>
                  <a:gd name="T15" fmla="*/ 26 h 99"/>
                  <a:gd name="T16" fmla="*/ 340 w 355"/>
                  <a:gd name="T17" fmla="*/ 30 h 99"/>
                  <a:gd name="T18" fmla="*/ 347 w 355"/>
                  <a:gd name="T19" fmla="*/ 34 h 99"/>
                  <a:gd name="T20" fmla="*/ 351 w 355"/>
                  <a:gd name="T21" fmla="*/ 39 h 99"/>
                  <a:gd name="T22" fmla="*/ 354 w 355"/>
                  <a:gd name="T23" fmla="*/ 45 h 99"/>
                  <a:gd name="T24" fmla="*/ 355 w 355"/>
                  <a:gd name="T25" fmla="*/ 49 h 99"/>
                  <a:gd name="T26" fmla="*/ 355 w 355"/>
                  <a:gd name="T27" fmla="*/ 49 h 99"/>
                  <a:gd name="T28" fmla="*/ 354 w 355"/>
                  <a:gd name="T29" fmla="*/ 54 h 99"/>
                  <a:gd name="T30" fmla="*/ 351 w 355"/>
                  <a:gd name="T31" fmla="*/ 60 h 99"/>
                  <a:gd name="T32" fmla="*/ 347 w 355"/>
                  <a:gd name="T33" fmla="*/ 64 h 99"/>
                  <a:gd name="T34" fmla="*/ 340 w 355"/>
                  <a:gd name="T35" fmla="*/ 68 h 99"/>
                  <a:gd name="T36" fmla="*/ 333 w 355"/>
                  <a:gd name="T37" fmla="*/ 73 h 99"/>
                  <a:gd name="T38" fmla="*/ 324 w 355"/>
                  <a:gd name="T39" fmla="*/ 77 h 99"/>
                  <a:gd name="T40" fmla="*/ 302 w 355"/>
                  <a:gd name="T41" fmla="*/ 84 h 99"/>
                  <a:gd name="T42" fmla="*/ 277 w 355"/>
                  <a:gd name="T43" fmla="*/ 89 h 99"/>
                  <a:gd name="T44" fmla="*/ 247 w 355"/>
                  <a:gd name="T45" fmla="*/ 95 h 99"/>
                  <a:gd name="T46" fmla="*/ 213 w 355"/>
                  <a:gd name="T47" fmla="*/ 98 h 99"/>
                  <a:gd name="T48" fmla="*/ 178 w 355"/>
                  <a:gd name="T49" fmla="*/ 99 h 99"/>
                  <a:gd name="T50" fmla="*/ 178 w 355"/>
                  <a:gd name="T51" fmla="*/ 99 h 99"/>
                  <a:gd name="T52" fmla="*/ 143 w 355"/>
                  <a:gd name="T53" fmla="*/ 98 h 99"/>
                  <a:gd name="T54" fmla="*/ 109 w 355"/>
                  <a:gd name="T55" fmla="*/ 95 h 99"/>
                  <a:gd name="T56" fmla="*/ 79 w 355"/>
                  <a:gd name="T57" fmla="*/ 89 h 99"/>
                  <a:gd name="T58" fmla="*/ 53 w 355"/>
                  <a:gd name="T59" fmla="*/ 84 h 99"/>
                  <a:gd name="T60" fmla="*/ 31 w 355"/>
                  <a:gd name="T61" fmla="*/ 77 h 99"/>
                  <a:gd name="T62" fmla="*/ 22 w 355"/>
                  <a:gd name="T63" fmla="*/ 73 h 99"/>
                  <a:gd name="T64" fmla="*/ 15 w 355"/>
                  <a:gd name="T65" fmla="*/ 68 h 99"/>
                  <a:gd name="T66" fmla="*/ 8 w 355"/>
                  <a:gd name="T67" fmla="*/ 64 h 99"/>
                  <a:gd name="T68" fmla="*/ 4 w 355"/>
                  <a:gd name="T69" fmla="*/ 60 h 99"/>
                  <a:gd name="T70" fmla="*/ 2 w 355"/>
                  <a:gd name="T71" fmla="*/ 54 h 99"/>
                  <a:gd name="T72" fmla="*/ 0 w 355"/>
                  <a:gd name="T73" fmla="*/ 49 h 99"/>
                  <a:gd name="T74" fmla="*/ 0 w 355"/>
                  <a:gd name="T75" fmla="*/ 49 h 99"/>
                  <a:gd name="T76" fmla="*/ 2 w 355"/>
                  <a:gd name="T77" fmla="*/ 45 h 99"/>
                  <a:gd name="T78" fmla="*/ 4 w 355"/>
                  <a:gd name="T79" fmla="*/ 39 h 99"/>
                  <a:gd name="T80" fmla="*/ 8 w 355"/>
                  <a:gd name="T81" fmla="*/ 34 h 99"/>
                  <a:gd name="T82" fmla="*/ 15 w 355"/>
                  <a:gd name="T83" fmla="*/ 30 h 99"/>
                  <a:gd name="T84" fmla="*/ 22 w 355"/>
                  <a:gd name="T85" fmla="*/ 26 h 99"/>
                  <a:gd name="T86" fmla="*/ 31 w 355"/>
                  <a:gd name="T87" fmla="*/ 22 h 99"/>
                  <a:gd name="T88" fmla="*/ 53 w 355"/>
                  <a:gd name="T89" fmla="*/ 15 h 99"/>
                  <a:gd name="T90" fmla="*/ 79 w 355"/>
                  <a:gd name="T91" fmla="*/ 8 h 99"/>
                  <a:gd name="T92" fmla="*/ 109 w 355"/>
                  <a:gd name="T93" fmla="*/ 4 h 99"/>
                  <a:gd name="T94" fmla="*/ 143 w 355"/>
                  <a:gd name="T95" fmla="*/ 1 h 99"/>
                  <a:gd name="T96" fmla="*/ 178 w 355"/>
                  <a:gd name="T97" fmla="*/ 0 h 99"/>
                  <a:gd name="T98" fmla="*/ 178 w 355"/>
                  <a:gd name="T9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5" h="99">
                    <a:moveTo>
                      <a:pt x="178" y="0"/>
                    </a:moveTo>
                    <a:lnTo>
                      <a:pt x="178" y="0"/>
                    </a:lnTo>
                    <a:lnTo>
                      <a:pt x="213" y="1"/>
                    </a:lnTo>
                    <a:lnTo>
                      <a:pt x="247" y="4"/>
                    </a:lnTo>
                    <a:lnTo>
                      <a:pt x="277" y="8"/>
                    </a:lnTo>
                    <a:lnTo>
                      <a:pt x="302" y="15"/>
                    </a:lnTo>
                    <a:lnTo>
                      <a:pt x="324" y="22"/>
                    </a:lnTo>
                    <a:lnTo>
                      <a:pt x="333" y="26"/>
                    </a:lnTo>
                    <a:lnTo>
                      <a:pt x="340" y="30"/>
                    </a:lnTo>
                    <a:lnTo>
                      <a:pt x="347" y="34"/>
                    </a:lnTo>
                    <a:lnTo>
                      <a:pt x="351" y="39"/>
                    </a:lnTo>
                    <a:lnTo>
                      <a:pt x="354" y="45"/>
                    </a:lnTo>
                    <a:lnTo>
                      <a:pt x="355" y="49"/>
                    </a:lnTo>
                    <a:lnTo>
                      <a:pt x="355" y="49"/>
                    </a:lnTo>
                    <a:lnTo>
                      <a:pt x="354" y="54"/>
                    </a:lnTo>
                    <a:lnTo>
                      <a:pt x="351" y="60"/>
                    </a:lnTo>
                    <a:lnTo>
                      <a:pt x="347" y="64"/>
                    </a:lnTo>
                    <a:lnTo>
                      <a:pt x="340" y="68"/>
                    </a:lnTo>
                    <a:lnTo>
                      <a:pt x="333" y="73"/>
                    </a:lnTo>
                    <a:lnTo>
                      <a:pt x="324" y="77"/>
                    </a:lnTo>
                    <a:lnTo>
                      <a:pt x="302" y="84"/>
                    </a:lnTo>
                    <a:lnTo>
                      <a:pt x="277" y="89"/>
                    </a:lnTo>
                    <a:lnTo>
                      <a:pt x="247" y="95"/>
                    </a:lnTo>
                    <a:lnTo>
                      <a:pt x="213" y="98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43" y="98"/>
                    </a:lnTo>
                    <a:lnTo>
                      <a:pt x="109" y="95"/>
                    </a:lnTo>
                    <a:lnTo>
                      <a:pt x="79" y="89"/>
                    </a:lnTo>
                    <a:lnTo>
                      <a:pt x="53" y="84"/>
                    </a:lnTo>
                    <a:lnTo>
                      <a:pt x="31" y="77"/>
                    </a:lnTo>
                    <a:lnTo>
                      <a:pt x="22" y="73"/>
                    </a:lnTo>
                    <a:lnTo>
                      <a:pt x="15" y="68"/>
                    </a:lnTo>
                    <a:lnTo>
                      <a:pt x="8" y="64"/>
                    </a:lnTo>
                    <a:lnTo>
                      <a:pt x="4" y="60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2" y="45"/>
                    </a:lnTo>
                    <a:lnTo>
                      <a:pt x="4" y="39"/>
                    </a:lnTo>
                    <a:lnTo>
                      <a:pt x="8" y="34"/>
                    </a:lnTo>
                    <a:lnTo>
                      <a:pt x="15" y="30"/>
                    </a:lnTo>
                    <a:lnTo>
                      <a:pt x="22" y="26"/>
                    </a:lnTo>
                    <a:lnTo>
                      <a:pt x="31" y="22"/>
                    </a:lnTo>
                    <a:lnTo>
                      <a:pt x="53" y="15"/>
                    </a:lnTo>
                    <a:lnTo>
                      <a:pt x="79" y="8"/>
                    </a:lnTo>
                    <a:lnTo>
                      <a:pt x="109" y="4"/>
                    </a:lnTo>
                    <a:lnTo>
                      <a:pt x="143" y="1"/>
                    </a:lnTo>
                    <a:lnTo>
                      <a:pt x="178" y="0"/>
                    </a:lnTo>
                    <a:lnTo>
                      <a:pt x="17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9"/>
              <p:cNvSpPr/>
              <p:nvPr/>
            </p:nvSpPr>
            <p:spPr bwMode="auto">
              <a:xfrm>
                <a:off x="2505076" y="6310313"/>
                <a:ext cx="714375" cy="58738"/>
              </a:xfrm>
              <a:custGeom>
                <a:avLst/>
                <a:gdLst>
                  <a:gd name="T0" fmla="*/ 207 w 450"/>
                  <a:gd name="T1" fmla="*/ 37 h 37"/>
                  <a:gd name="T2" fmla="*/ 207 w 450"/>
                  <a:gd name="T3" fmla="*/ 37 h 37"/>
                  <a:gd name="T4" fmla="*/ 149 w 450"/>
                  <a:gd name="T5" fmla="*/ 37 h 37"/>
                  <a:gd name="T6" fmla="*/ 115 w 450"/>
                  <a:gd name="T7" fmla="*/ 34 h 37"/>
                  <a:gd name="T8" fmla="*/ 83 w 450"/>
                  <a:gd name="T9" fmla="*/ 32 h 37"/>
                  <a:gd name="T10" fmla="*/ 53 w 450"/>
                  <a:gd name="T11" fmla="*/ 29 h 37"/>
                  <a:gd name="T12" fmla="*/ 27 w 450"/>
                  <a:gd name="T13" fmla="*/ 23 h 37"/>
                  <a:gd name="T14" fmla="*/ 18 w 450"/>
                  <a:gd name="T15" fmla="*/ 21 h 37"/>
                  <a:gd name="T16" fmla="*/ 9 w 450"/>
                  <a:gd name="T17" fmla="*/ 18 h 37"/>
                  <a:gd name="T18" fmla="*/ 5 w 450"/>
                  <a:gd name="T19" fmla="*/ 15 h 37"/>
                  <a:gd name="T20" fmla="*/ 3 w 450"/>
                  <a:gd name="T21" fmla="*/ 11 h 37"/>
                  <a:gd name="T22" fmla="*/ 3 w 450"/>
                  <a:gd name="T23" fmla="*/ 11 h 37"/>
                  <a:gd name="T24" fmla="*/ 0 w 450"/>
                  <a:gd name="T25" fmla="*/ 2 h 37"/>
                  <a:gd name="T26" fmla="*/ 0 w 450"/>
                  <a:gd name="T27" fmla="*/ 2 h 37"/>
                  <a:gd name="T28" fmla="*/ 19 w 450"/>
                  <a:gd name="T29" fmla="*/ 7 h 37"/>
                  <a:gd name="T30" fmla="*/ 42 w 450"/>
                  <a:gd name="T31" fmla="*/ 10 h 37"/>
                  <a:gd name="T32" fmla="*/ 69 w 450"/>
                  <a:gd name="T33" fmla="*/ 14 h 37"/>
                  <a:gd name="T34" fmla="*/ 97 w 450"/>
                  <a:gd name="T35" fmla="*/ 15 h 37"/>
                  <a:gd name="T36" fmla="*/ 156 w 450"/>
                  <a:gd name="T37" fmla="*/ 19 h 37"/>
                  <a:gd name="T38" fmla="*/ 206 w 450"/>
                  <a:gd name="T39" fmla="*/ 19 h 37"/>
                  <a:gd name="T40" fmla="*/ 206 w 450"/>
                  <a:gd name="T41" fmla="*/ 19 h 37"/>
                  <a:gd name="T42" fmla="*/ 263 w 450"/>
                  <a:gd name="T43" fmla="*/ 18 h 37"/>
                  <a:gd name="T44" fmla="*/ 332 w 450"/>
                  <a:gd name="T45" fmla="*/ 15 h 37"/>
                  <a:gd name="T46" fmla="*/ 367 w 450"/>
                  <a:gd name="T47" fmla="*/ 13 h 37"/>
                  <a:gd name="T48" fmla="*/ 399 w 450"/>
                  <a:gd name="T49" fmla="*/ 10 h 37"/>
                  <a:gd name="T50" fmla="*/ 428 w 450"/>
                  <a:gd name="T51" fmla="*/ 6 h 37"/>
                  <a:gd name="T52" fmla="*/ 450 w 450"/>
                  <a:gd name="T53" fmla="*/ 0 h 37"/>
                  <a:gd name="T54" fmla="*/ 450 w 450"/>
                  <a:gd name="T55" fmla="*/ 0 h 37"/>
                  <a:gd name="T56" fmla="*/ 447 w 450"/>
                  <a:gd name="T57" fmla="*/ 11 h 37"/>
                  <a:gd name="T58" fmla="*/ 447 w 450"/>
                  <a:gd name="T59" fmla="*/ 11 h 37"/>
                  <a:gd name="T60" fmla="*/ 444 w 450"/>
                  <a:gd name="T61" fmla="*/ 15 h 37"/>
                  <a:gd name="T62" fmla="*/ 437 w 450"/>
                  <a:gd name="T63" fmla="*/ 18 h 37"/>
                  <a:gd name="T64" fmla="*/ 429 w 450"/>
                  <a:gd name="T65" fmla="*/ 21 h 37"/>
                  <a:gd name="T66" fmla="*/ 417 w 450"/>
                  <a:gd name="T67" fmla="*/ 23 h 37"/>
                  <a:gd name="T68" fmla="*/ 386 w 450"/>
                  <a:gd name="T69" fmla="*/ 29 h 37"/>
                  <a:gd name="T70" fmla="*/ 351 w 450"/>
                  <a:gd name="T71" fmla="*/ 32 h 37"/>
                  <a:gd name="T72" fmla="*/ 311 w 450"/>
                  <a:gd name="T73" fmla="*/ 34 h 37"/>
                  <a:gd name="T74" fmla="*/ 272 w 450"/>
                  <a:gd name="T75" fmla="*/ 37 h 37"/>
                  <a:gd name="T76" fmla="*/ 207 w 450"/>
                  <a:gd name="T77" fmla="*/ 37 h 37"/>
                  <a:gd name="T78" fmla="*/ 207 w 450"/>
                  <a:gd name="T7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50" h="37">
                    <a:moveTo>
                      <a:pt x="207" y="37"/>
                    </a:moveTo>
                    <a:lnTo>
                      <a:pt x="207" y="37"/>
                    </a:lnTo>
                    <a:lnTo>
                      <a:pt x="149" y="37"/>
                    </a:lnTo>
                    <a:lnTo>
                      <a:pt x="115" y="34"/>
                    </a:lnTo>
                    <a:lnTo>
                      <a:pt x="83" y="32"/>
                    </a:lnTo>
                    <a:lnTo>
                      <a:pt x="53" y="29"/>
                    </a:lnTo>
                    <a:lnTo>
                      <a:pt x="27" y="23"/>
                    </a:lnTo>
                    <a:lnTo>
                      <a:pt x="18" y="21"/>
                    </a:lnTo>
                    <a:lnTo>
                      <a:pt x="9" y="18"/>
                    </a:lnTo>
                    <a:lnTo>
                      <a:pt x="5" y="15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9" y="7"/>
                    </a:lnTo>
                    <a:lnTo>
                      <a:pt x="42" y="10"/>
                    </a:lnTo>
                    <a:lnTo>
                      <a:pt x="69" y="14"/>
                    </a:lnTo>
                    <a:lnTo>
                      <a:pt x="97" y="15"/>
                    </a:lnTo>
                    <a:lnTo>
                      <a:pt x="156" y="19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63" y="18"/>
                    </a:lnTo>
                    <a:lnTo>
                      <a:pt x="332" y="15"/>
                    </a:lnTo>
                    <a:lnTo>
                      <a:pt x="367" y="13"/>
                    </a:lnTo>
                    <a:lnTo>
                      <a:pt x="399" y="10"/>
                    </a:lnTo>
                    <a:lnTo>
                      <a:pt x="428" y="6"/>
                    </a:lnTo>
                    <a:lnTo>
                      <a:pt x="450" y="0"/>
                    </a:lnTo>
                    <a:lnTo>
                      <a:pt x="450" y="0"/>
                    </a:lnTo>
                    <a:lnTo>
                      <a:pt x="447" y="11"/>
                    </a:lnTo>
                    <a:lnTo>
                      <a:pt x="447" y="11"/>
                    </a:lnTo>
                    <a:lnTo>
                      <a:pt x="444" y="15"/>
                    </a:lnTo>
                    <a:lnTo>
                      <a:pt x="437" y="18"/>
                    </a:lnTo>
                    <a:lnTo>
                      <a:pt x="429" y="21"/>
                    </a:lnTo>
                    <a:lnTo>
                      <a:pt x="417" y="23"/>
                    </a:lnTo>
                    <a:lnTo>
                      <a:pt x="386" y="29"/>
                    </a:lnTo>
                    <a:lnTo>
                      <a:pt x="351" y="32"/>
                    </a:lnTo>
                    <a:lnTo>
                      <a:pt x="311" y="34"/>
                    </a:lnTo>
                    <a:lnTo>
                      <a:pt x="272" y="37"/>
                    </a:lnTo>
                    <a:lnTo>
                      <a:pt x="207" y="37"/>
                    </a:lnTo>
                    <a:lnTo>
                      <a:pt x="20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10"/>
              <p:cNvSpPr/>
              <p:nvPr/>
            </p:nvSpPr>
            <p:spPr bwMode="auto">
              <a:xfrm>
                <a:off x="2212976" y="5440363"/>
                <a:ext cx="1306513" cy="96838"/>
              </a:xfrm>
              <a:custGeom>
                <a:avLst/>
                <a:gdLst>
                  <a:gd name="T0" fmla="*/ 20 w 823"/>
                  <a:gd name="T1" fmla="*/ 37 h 61"/>
                  <a:gd name="T2" fmla="*/ 788 w 823"/>
                  <a:gd name="T3" fmla="*/ 0 h 61"/>
                  <a:gd name="T4" fmla="*/ 788 w 823"/>
                  <a:gd name="T5" fmla="*/ 0 h 61"/>
                  <a:gd name="T6" fmla="*/ 788 w 823"/>
                  <a:gd name="T7" fmla="*/ 4 h 61"/>
                  <a:gd name="T8" fmla="*/ 791 w 823"/>
                  <a:gd name="T9" fmla="*/ 7 h 61"/>
                  <a:gd name="T10" fmla="*/ 795 w 823"/>
                  <a:gd name="T11" fmla="*/ 10 h 61"/>
                  <a:gd name="T12" fmla="*/ 804 w 823"/>
                  <a:gd name="T13" fmla="*/ 12 h 61"/>
                  <a:gd name="T14" fmla="*/ 804 w 823"/>
                  <a:gd name="T15" fmla="*/ 12 h 61"/>
                  <a:gd name="T16" fmla="*/ 810 w 823"/>
                  <a:gd name="T17" fmla="*/ 15 h 61"/>
                  <a:gd name="T18" fmla="*/ 816 w 823"/>
                  <a:gd name="T19" fmla="*/ 16 h 61"/>
                  <a:gd name="T20" fmla="*/ 820 w 823"/>
                  <a:gd name="T21" fmla="*/ 19 h 61"/>
                  <a:gd name="T22" fmla="*/ 823 w 823"/>
                  <a:gd name="T23" fmla="*/ 23 h 61"/>
                  <a:gd name="T24" fmla="*/ 0 w 823"/>
                  <a:gd name="T25" fmla="*/ 61 h 61"/>
                  <a:gd name="T26" fmla="*/ 0 w 823"/>
                  <a:gd name="T27" fmla="*/ 61 h 61"/>
                  <a:gd name="T28" fmla="*/ 8 w 823"/>
                  <a:gd name="T29" fmla="*/ 58 h 61"/>
                  <a:gd name="T30" fmla="*/ 8 w 823"/>
                  <a:gd name="T31" fmla="*/ 58 h 61"/>
                  <a:gd name="T32" fmla="*/ 15 w 823"/>
                  <a:gd name="T33" fmla="*/ 57 h 61"/>
                  <a:gd name="T34" fmla="*/ 20 w 823"/>
                  <a:gd name="T35" fmla="*/ 54 h 61"/>
                  <a:gd name="T36" fmla="*/ 23 w 823"/>
                  <a:gd name="T37" fmla="*/ 52 h 61"/>
                  <a:gd name="T38" fmla="*/ 24 w 823"/>
                  <a:gd name="T39" fmla="*/ 49 h 61"/>
                  <a:gd name="T40" fmla="*/ 24 w 823"/>
                  <a:gd name="T41" fmla="*/ 46 h 61"/>
                  <a:gd name="T42" fmla="*/ 23 w 823"/>
                  <a:gd name="T43" fmla="*/ 43 h 61"/>
                  <a:gd name="T44" fmla="*/ 20 w 823"/>
                  <a:gd name="T45" fmla="*/ 37 h 61"/>
                  <a:gd name="T46" fmla="*/ 20 w 823"/>
                  <a:gd name="T47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3" h="61">
                    <a:moveTo>
                      <a:pt x="20" y="37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4"/>
                    </a:lnTo>
                    <a:lnTo>
                      <a:pt x="791" y="7"/>
                    </a:lnTo>
                    <a:lnTo>
                      <a:pt x="795" y="10"/>
                    </a:lnTo>
                    <a:lnTo>
                      <a:pt x="804" y="12"/>
                    </a:lnTo>
                    <a:lnTo>
                      <a:pt x="804" y="12"/>
                    </a:lnTo>
                    <a:lnTo>
                      <a:pt x="810" y="15"/>
                    </a:lnTo>
                    <a:lnTo>
                      <a:pt x="816" y="16"/>
                    </a:lnTo>
                    <a:lnTo>
                      <a:pt x="820" y="19"/>
                    </a:lnTo>
                    <a:lnTo>
                      <a:pt x="823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5" y="57"/>
                    </a:lnTo>
                    <a:lnTo>
                      <a:pt x="20" y="54"/>
                    </a:lnTo>
                    <a:lnTo>
                      <a:pt x="23" y="52"/>
                    </a:lnTo>
                    <a:lnTo>
                      <a:pt x="24" y="49"/>
                    </a:lnTo>
                    <a:lnTo>
                      <a:pt x="24" y="46"/>
                    </a:lnTo>
                    <a:lnTo>
                      <a:pt x="23" y="43"/>
                    </a:lnTo>
                    <a:lnTo>
                      <a:pt x="20" y="37"/>
                    </a:lnTo>
                    <a:lnTo>
                      <a:pt x="2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11"/>
              <p:cNvSpPr/>
              <p:nvPr/>
            </p:nvSpPr>
            <p:spPr bwMode="auto">
              <a:xfrm>
                <a:off x="2189163" y="5332413"/>
                <a:ext cx="1325563" cy="100013"/>
              </a:xfrm>
              <a:custGeom>
                <a:avLst/>
                <a:gdLst>
                  <a:gd name="T0" fmla="*/ 0 w 835"/>
                  <a:gd name="T1" fmla="*/ 40 h 63"/>
                  <a:gd name="T2" fmla="*/ 835 w 835"/>
                  <a:gd name="T3" fmla="*/ 0 h 63"/>
                  <a:gd name="T4" fmla="*/ 835 w 835"/>
                  <a:gd name="T5" fmla="*/ 0 h 63"/>
                  <a:gd name="T6" fmla="*/ 829 w 835"/>
                  <a:gd name="T7" fmla="*/ 6 h 63"/>
                  <a:gd name="T8" fmla="*/ 821 w 835"/>
                  <a:gd name="T9" fmla="*/ 9 h 63"/>
                  <a:gd name="T10" fmla="*/ 812 w 835"/>
                  <a:gd name="T11" fmla="*/ 11 h 63"/>
                  <a:gd name="T12" fmla="*/ 806 w 835"/>
                  <a:gd name="T13" fmla="*/ 11 h 63"/>
                  <a:gd name="T14" fmla="*/ 806 w 835"/>
                  <a:gd name="T15" fmla="*/ 11 h 63"/>
                  <a:gd name="T16" fmla="*/ 800 w 835"/>
                  <a:gd name="T17" fmla="*/ 13 h 63"/>
                  <a:gd name="T18" fmla="*/ 800 w 835"/>
                  <a:gd name="T19" fmla="*/ 14 h 63"/>
                  <a:gd name="T20" fmla="*/ 800 w 835"/>
                  <a:gd name="T21" fmla="*/ 17 h 63"/>
                  <a:gd name="T22" fmla="*/ 802 w 835"/>
                  <a:gd name="T23" fmla="*/ 21 h 63"/>
                  <a:gd name="T24" fmla="*/ 804 w 835"/>
                  <a:gd name="T25" fmla="*/ 26 h 63"/>
                  <a:gd name="T26" fmla="*/ 42 w 835"/>
                  <a:gd name="T27" fmla="*/ 63 h 63"/>
                  <a:gd name="T28" fmla="*/ 42 w 835"/>
                  <a:gd name="T29" fmla="*/ 63 h 63"/>
                  <a:gd name="T30" fmla="*/ 42 w 835"/>
                  <a:gd name="T31" fmla="*/ 60 h 63"/>
                  <a:gd name="T32" fmla="*/ 41 w 835"/>
                  <a:gd name="T33" fmla="*/ 60 h 63"/>
                  <a:gd name="T34" fmla="*/ 36 w 835"/>
                  <a:gd name="T35" fmla="*/ 59 h 63"/>
                  <a:gd name="T36" fmla="*/ 36 w 835"/>
                  <a:gd name="T37" fmla="*/ 59 h 63"/>
                  <a:gd name="T38" fmla="*/ 27 w 835"/>
                  <a:gd name="T39" fmla="*/ 57 h 63"/>
                  <a:gd name="T40" fmla="*/ 16 w 835"/>
                  <a:gd name="T41" fmla="*/ 53 h 63"/>
                  <a:gd name="T42" fmla="*/ 7 w 835"/>
                  <a:gd name="T43" fmla="*/ 48 h 63"/>
                  <a:gd name="T44" fmla="*/ 3 w 835"/>
                  <a:gd name="T45" fmla="*/ 44 h 63"/>
                  <a:gd name="T46" fmla="*/ 0 w 835"/>
                  <a:gd name="T47" fmla="*/ 40 h 63"/>
                  <a:gd name="T48" fmla="*/ 0 w 835"/>
                  <a:gd name="T49" fmla="*/ 4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5" h="63">
                    <a:moveTo>
                      <a:pt x="0" y="40"/>
                    </a:moveTo>
                    <a:lnTo>
                      <a:pt x="835" y="0"/>
                    </a:lnTo>
                    <a:lnTo>
                      <a:pt x="835" y="0"/>
                    </a:lnTo>
                    <a:lnTo>
                      <a:pt x="829" y="6"/>
                    </a:lnTo>
                    <a:lnTo>
                      <a:pt x="821" y="9"/>
                    </a:lnTo>
                    <a:lnTo>
                      <a:pt x="812" y="11"/>
                    </a:lnTo>
                    <a:lnTo>
                      <a:pt x="806" y="11"/>
                    </a:lnTo>
                    <a:lnTo>
                      <a:pt x="806" y="11"/>
                    </a:lnTo>
                    <a:lnTo>
                      <a:pt x="800" y="13"/>
                    </a:lnTo>
                    <a:lnTo>
                      <a:pt x="800" y="14"/>
                    </a:lnTo>
                    <a:lnTo>
                      <a:pt x="800" y="17"/>
                    </a:lnTo>
                    <a:lnTo>
                      <a:pt x="802" y="21"/>
                    </a:lnTo>
                    <a:lnTo>
                      <a:pt x="804" y="26"/>
                    </a:lnTo>
                    <a:lnTo>
                      <a:pt x="42" y="63"/>
                    </a:lnTo>
                    <a:lnTo>
                      <a:pt x="42" y="63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36" y="59"/>
                    </a:lnTo>
                    <a:lnTo>
                      <a:pt x="36" y="59"/>
                    </a:lnTo>
                    <a:lnTo>
                      <a:pt x="27" y="57"/>
                    </a:lnTo>
                    <a:lnTo>
                      <a:pt x="16" y="53"/>
                    </a:lnTo>
                    <a:lnTo>
                      <a:pt x="7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12"/>
              <p:cNvSpPr/>
              <p:nvPr/>
            </p:nvSpPr>
            <p:spPr bwMode="auto">
              <a:xfrm>
                <a:off x="2216151" y="5529263"/>
                <a:ext cx="1268413" cy="96838"/>
              </a:xfrm>
              <a:custGeom>
                <a:avLst/>
                <a:gdLst>
                  <a:gd name="T0" fmla="*/ 0 w 799"/>
                  <a:gd name="T1" fmla="*/ 36 h 61"/>
                  <a:gd name="T2" fmla="*/ 795 w 799"/>
                  <a:gd name="T3" fmla="*/ 0 h 61"/>
                  <a:gd name="T4" fmla="*/ 795 w 799"/>
                  <a:gd name="T5" fmla="*/ 0 h 61"/>
                  <a:gd name="T6" fmla="*/ 794 w 799"/>
                  <a:gd name="T7" fmla="*/ 4 h 61"/>
                  <a:gd name="T8" fmla="*/ 795 w 799"/>
                  <a:gd name="T9" fmla="*/ 10 h 61"/>
                  <a:gd name="T10" fmla="*/ 799 w 799"/>
                  <a:gd name="T11" fmla="*/ 23 h 61"/>
                  <a:gd name="T12" fmla="*/ 11 w 799"/>
                  <a:gd name="T13" fmla="*/ 61 h 61"/>
                  <a:gd name="T14" fmla="*/ 11 w 799"/>
                  <a:gd name="T15" fmla="*/ 61 h 61"/>
                  <a:gd name="T16" fmla="*/ 13 w 799"/>
                  <a:gd name="T17" fmla="*/ 52 h 61"/>
                  <a:gd name="T18" fmla="*/ 13 w 799"/>
                  <a:gd name="T19" fmla="*/ 46 h 61"/>
                  <a:gd name="T20" fmla="*/ 11 w 799"/>
                  <a:gd name="T21" fmla="*/ 43 h 61"/>
                  <a:gd name="T22" fmla="*/ 10 w 799"/>
                  <a:gd name="T23" fmla="*/ 40 h 61"/>
                  <a:gd name="T24" fmla="*/ 6 w 799"/>
                  <a:gd name="T25" fmla="*/ 39 h 61"/>
                  <a:gd name="T26" fmla="*/ 0 w 799"/>
                  <a:gd name="T27" fmla="*/ 36 h 61"/>
                  <a:gd name="T28" fmla="*/ 0 w 799"/>
                  <a:gd name="T2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9" h="61">
                    <a:moveTo>
                      <a:pt x="0" y="36"/>
                    </a:moveTo>
                    <a:lnTo>
                      <a:pt x="795" y="0"/>
                    </a:lnTo>
                    <a:lnTo>
                      <a:pt x="795" y="0"/>
                    </a:lnTo>
                    <a:lnTo>
                      <a:pt x="794" y="4"/>
                    </a:lnTo>
                    <a:lnTo>
                      <a:pt x="795" y="10"/>
                    </a:lnTo>
                    <a:lnTo>
                      <a:pt x="799" y="23"/>
                    </a:lnTo>
                    <a:lnTo>
                      <a:pt x="11" y="61"/>
                    </a:lnTo>
                    <a:lnTo>
                      <a:pt x="11" y="61"/>
                    </a:lnTo>
                    <a:lnTo>
                      <a:pt x="13" y="52"/>
                    </a:lnTo>
                    <a:lnTo>
                      <a:pt x="13" y="46"/>
                    </a:lnTo>
                    <a:lnTo>
                      <a:pt x="11" y="43"/>
                    </a:lnTo>
                    <a:lnTo>
                      <a:pt x="10" y="40"/>
                    </a:lnTo>
                    <a:lnTo>
                      <a:pt x="6" y="39"/>
                    </a:lnTo>
                    <a:lnTo>
                      <a:pt x="0" y="36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13"/>
              <p:cNvSpPr/>
              <p:nvPr/>
            </p:nvSpPr>
            <p:spPr bwMode="auto">
              <a:xfrm>
                <a:off x="2227263" y="5614988"/>
                <a:ext cx="1285875" cy="96838"/>
              </a:xfrm>
              <a:custGeom>
                <a:avLst/>
                <a:gdLst>
                  <a:gd name="T0" fmla="*/ 3 w 810"/>
                  <a:gd name="T1" fmla="*/ 36 h 61"/>
                  <a:gd name="T2" fmla="*/ 788 w 810"/>
                  <a:gd name="T3" fmla="*/ 0 h 61"/>
                  <a:gd name="T4" fmla="*/ 788 w 810"/>
                  <a:gd name="T5" fmla="*/ 0 h 61"/>
                  <a:gd name="T6" fmla="*/ 788 w 810"/>
                  <a:gd name="T7" fmla="*/ 5 h 61"/>
                  <a:gd name="T8" fmla="*/ 790 w 810"/>
                  <a:gd name="T9" fmla="*/ 11 h 61"/>
                  <a:gd name="T10" fmla="*/ 795 w 810"/>
                  <a:gd name="T11" fmla="*/ 16 h 61"/>
                  <a:gd name="T12" fmla="*/ 803 w 810"/>
                  <a:gd name="T13" fmla="*/ 20 h 61"/>
                  <a:gd name="T14" fmla="*/ 803 w 810"/>
                  <a:gd name="T15" fmla="*/ 20 h 61"/>
                  <a:gd name="T16" fmla="*/ 810 w 810"/>
                  <a:gd name="T17" fmla="*/ 23 h 61"/>
                  <a:gd name="T18" fmla="*/ 0 w 810"/>
                  <a:gd name="T19" fmla="*/ 61 h 61"/>
                  <a:gd name="T20" fmla="*/ 0 w 810"/>
                  <a:gd name="T21" fmla="*/ 61 h 61"/>
                  <a:gd name="T22" fmla="*/ 4 w 810"/>
                  <a:gd name="T23" fmla="*/ 55 h 61"/>
                  <a:gd name="T24" fmla="*/ 6 w 810"/>
                  <a:gd name="T25" fmla="*/ 50 h 61"/>
                  <a:gd name="T26" fmla="*/ 4 w 810"/>
                  <a:gd name="T27" fmla="*/ 43 h 61"/>
                  <a:gd name="T28" fmla="*/ 3 w 810"/>
                  <a:gd name="T29" fmla="*/ 36 h 61"/>
                  <a:gd name="T30" fmla="*/ 3 w 810"/>
                  <a:gd name="T31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10" h="61">
                    <a:moveTo>
                      <a:pt x="3" y="36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5"/>
                    </a:lnTo>
                    <a:lnTo>
                      <a:pt x="790" y="11"/>
                    </a:lnTo>
                    <a:lnTo>
                      <a:pt x="795" y="16"/>
                    </a:lnTo>
                    <a:lnTo>
                      <a:pt x="803" y="20"/>
                    </a:lnTo>
                    <a:lnTo>
                      <a:pt x="803" y="20"/>
                    </a:lnTo>
                    <a:lnTo>
                      <a:pt x="810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6" y="50"/>
                    </a:lnTo>
                    <a:lnTo>
                      <a:pt x="4" y="43"/>
                    </a:lnTo>
                    <a:lnTo>
                      <a:pt x="3" y="36"/>
                    </a:lnTo>
                    <a:lnTo>
                      <a:pt x="3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14"/>
              <p:cNvSpPr/>
              <p:nvPr/>
            </p:nvSpPr>
            <p:spPr bwMode="auto">
              <a:xfrm>
                <a:off x="2219326" y="5713413"/>
                <a:ext cx="1262063" cy="96838"/>
              </a:xfrm>
              <a:custGeom>
                <a:avLst/>
                <a:gdLst>
                  <a:gd name="T0" fmla="*/ 0 w 795"/>
                  <a:gd name="T1" fmla="*/ 38 h 61"/>
                  <a:gd name="T2" fmla="*/ 788 w 795"/>
                  <a:gd name="T3" fmla="*/ 0 h 61"/>
                  <a:gd name="T4" fmla="*/ 788 w 795"/>
                  <a:gd name="T5" fmla="*/ 0 h 61"/>
                  <a:gd name="T6" fmla="*/ 792 w 795"/>
                  <a:gd name="T7" fmla="*/ 8 h 61"/>
                  <a:gd name="T8" fmla="*/ 795 w 795"/>
                  <a:gd name="T9" fmla="*/ 15 h 61"/>
                  <a:gd name="T10" fmla="*/ 795 w 795"/>
                  <a:gd name="T11" fmla="*/ 22 h 61"/>
                  <a:gd name="T12" fmla="*/ 795 w 795"/>
                  <a:gd name="T13" fmla="*/ 22 h 61"/>
                  <a:gd name="T14" fmla="*/ 795 w 795"/>
                  <a:gd name="T15" fmla="*/ 24 h 61"/>
                  <a:gd name="T16" fmla="*/ 9 w 795"/>
                  <a:gd name="T17" fmla="*/ 61 h 61"/>
                  <a:gd name="T18" fmla="*/ 9 w 795"/>
                  <a:gd name="T19" fmla="*/ 61 h 61"/>
                  <a:gd name="T20" fmla="*/ 11 w 795"/>
                  <a:gd name="T21" fmla="*/ 56 h 61"/>
                  <a:gd name="T22" fmla="*/ 13 w 795"/>
                  <a:gd name="T23" fmla="*/ 50 h 61"/>
                  <a:gd name="T24" fmla="*/ 17 w 795"/>
                  <a:gd name="T25" fmla="*/ 43 h 61"/>
                  <a:gd name="T26" fmla="*/ 17 w 795"/>
                  <a:gd name="T27" fmla="*/ 41 h 61"/>
                  <a:gd name="T28" fmla="*/ 15 w 795"/>
                  <a:gd name="T29" fmla="*/ 39 h 61"/>
                  <a:gd name="T30" fmla="*/ 9 w 795"/>
                  <a:gd name="T31" fmla="*/ 38 h 61"/>
                  <a:gd name="T32" fmla="*/ 0 w 795"/>
                  <a:gd name="T33" fmla="*/ 38 h 61"/>
                  <a:gd name="T34" fmla="*/ 0 w 795"/>
                  <a:gd name="T35" fmla="*/ 3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5" h="61">
                    <a:moveTo>
                      <a:pt x="0" y="38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92" y="8"/>
                    </a:lnTo>
                    <a:lnTo>
                      <a:pt x="795" y="15"/>
                    </a:lnTo>
                    <a:lnTo>
                      <a:pt x="795" y="22"/>
                    </a:lnTo>
                    <a:lnTo>
                      <a:pt x="795" y="22"/>
                    </a:lnTo>
                    <a:lnTo>
                      <a:pt x="795" y="2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11" y="56"/>
                    </a:lnTo>
                    <a:lnTo>
                      <a:pt x="13" y="50"/>
                    </a:lnTo>
                    <a:lnTo>
                      <a:pt x="17" y="43"/>
                    </a:lnTo>
                    <a:lnTo>
                      <a:pt x="17" y="41"/>
                    </a:lnTo>
                    <a:lnTo>
                      <a:pt x="15" y="39"/>
                    </a:lnTo>
                    <a:lnTo>
                      <a:pt x="9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15"/>
              <p:cNvSpPr/>
              <p:nvPr/>
            </p:nvSpPr>
            <p:spPr bwMode="auto">
              <a:xfrm>
                <a:off x="2214563" y="5803900"/>
                <a:ext cx="1306513" cy="96838"/>
              </a:xfrm>
              <a:custGeom>
                <a:avLst/>
                <a:gdLst>
                  <a:gd name="T0" fmla="*/ 15 w 823"/>
                  <a:gd name="T1" fmla="*/ 36 h 61"/>
                  <a:gd name="T2" fmla="*/ 794 w 823"/>
                  <a:gd name="T3" fmla="*/ 0 h 61"/>
                  <a:gd name="T4" fmla="*/ 794 w 823"/>
                  <a:gd name="T5" fmla="*/ 0 h 61"/>
                  <a:gd name="T6" fmla="*/ 794 w 823"/>
                  <a:gd name="T7" fmla="*/ 4 h 61"/>
                  <a:gd name="T8" fmla="*/ 796 w 823"/>
                  <a:gd name="T9" fmla="*/ 7 h 61"/>
                  <a:gd name="T10" fmla="*/ 800 w 823"/>
                  <a:gd name="T11" fmla="*/ 11 h 61"/>
                  <a:gd name="T12" fmla="*/ 807 w 823"/>
                  <a:gd name="T13" fmla="*/ 13 h 61"/>
                  <a:gd name="T14" fmla="*/ 807 w 823"/>
                  <a:gd name="T15" fmla="*/ 13 h 61"/>
                  <a:gd name="T16" fmla="*/ 817 w 823"/>
                  <a:gd name="T17" fmla="*/ 18 h 61"/>
                  <a:gd name="T18" fmla="*/ 823 w 823"/>
                  <a:gd name="T19" fmla="*/ 22 h 61"/>
                  <a:gd name="T20" fmla="*/ 0 w 823"/>
                  <a:gd name="T21" fmla="*/ 61 h 61"/>
                  <a:gd name="T22" fmla="*/ 0 w 823"/>
                  <a:gd name="T23" fmla="*/ 61 h 61"/>
                  <a:gd name="T24" fmla="*/ 3 w 823"/>
                  <a:gd name="T25" fmla="*/ 59 h 61"/>
                  <a:gd name="T26" fmla="*/ 3 w 823"/>
                  <a:gd name="T27" fmla="*/ 59 h 61"/>
                  <a:gd name="T28" fmla="*/ 11 w 823"/>
                  <a:gd name="T29" fmla="*/ 55 h 61"/>
                  <a:gd name="T30" fmla="*/ 14 w 823"/>
                  <a:gd name="T31" fmla="*/ 53 h 61"/>
                  <a:gd name="T32" fmla="*/ 15 w 823"/>
                  <a:gd name="T33" fmla="*/ 50 h 61"/>
                  <a:gd name="T34" fmla="*/ 16 w 823"/>
                  <a:gd name="T35" fmla="*/ 43 h 61"/>
                  <a:gd name="T36" fmla="*/ 15 w 823"/>
                  <a:gd name="T37" fmla="*/ 36 h 61"/>
                  <a:gd name="T38" fmla="*/ 15 w 823"/>
                  <a:gd name="T3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3" h="61">
                    <a:moveTo>
                      <a:pt x="15" y="36"/>
                    </a:moveTo>
                    <a:lnTo>
                      <a:pt x="794" y="0"/>
                    </a:lnTo>
                    <a:lnTo>
                      <a:pt x="794" y="0"/>
                    </a:lnTo>
                    <a:lnTo>
                      <a:pt x="794" y="4"/>
                    </a:lnTo>
                    <a:lnTo>
                      <a:pt x="796" y="7"/>
                    </a:lnTo>
                    <a:lnTo>
                      <a:pt x="800" y="11"/>
                    </a:lnTo>
                    <a:lnTo>
                      <a:pt x="807" y="13"/>
                    </a:lnTo>
                    <a:lnTo>
                      <a:pt x="807" y="13"/>
                    </a:lnTo>
                    <a:lnTo>
                      <a:pt x="817" y="18"/>
                    </a:lnTo>
                    <a:lnTo>
                      <a:pt x="823" y="2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11" y="55"/>
                    </a:lnTo>
                    <a:lnTo>
                      <a:pt x="14" y="53"/>
                    </a:lnTo>
                    <a:lnTo>
                      <a:pt x="15" y="50"/>
                    </a:lnTo>
                    <a:lnTo>
                      <a:pt x="16" y="43"/>
                    </a:lnTo>
                    <a:lnTo>
                      <a:pt x="15" y="36"/>
                    </a:lnTo>
                    <a:lnTo>
                      <a:pt x="15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16"/>
              <p:cNvSpPr/>
              <p:nvPr/>
            </p:nvSpPr>
            <p:spPr bwMode="auto">
              <a:xfrm>
                <a:off x="2227263" y="5895975"/>
                <a:ext cx="1250950" cy="96838"/>
              </a:xfrm>
              <a:custGeom>
                <a:avLst/>
                <a:gdLst>
                  <a:gd name="T0" fmla="*/ 0 w 788"/>
                  <a:gd name="T1" fmla="*/ 37 h 61"/>
                  <a:gd name="T2" fmla="*/ 786 w 788"/>
                  <a:gd name="T3" fmla="*/ 0 h 61"/>
                  <a:gd name="T4" fmla="*/ 786 w 788"/>
                  <a:gd name="T5" fmla="*/ 0 h 61"/>
                  <a:gd name="T6" fmla="*/ 784 w 788"/>
                  <a:gd name="T7" fmla="*/ 6 h 61"/>
                  <a:gd name="T8" fmla="*/ 786 w 788"/>
                  <a:gd name="T9" fmla="*/ 11 h 61"/>
                  <a:gd name="T10" fmla="*/ 788 w 788"/>
                  <a:gd name="T11" fmla="*/ 25 h 61"/>
                  <a:gd name="T12" fmla="*/ 7 w 788"/>
                  <a:gd name="T13" fmla="*/ 61 h 61"/>
                  <a:gd name="T14" fmla="*/ 7 w 788"/>
                  <a:gd name="T15" fmla="*/ 61 h 61"/>
                  <a:gd name="T16" fmla="*/ 8 w 788"/>
                  <a:gd name="T17" fmla="*/ 54 h 61"/>
                  <a:gd name="T18" fmla="*/ 8 w 788"/>
                  <a:gd name="T19" fmla="*/ 48 h 61"/>
                  <a:gd name="T20" fmla="*/ 6 w 788"/>
                  <a:gd name="T21" fmla="*/ 42 h 61"/>
                  <a:gd name="T22" fmla="*/ 0 w 788"/>
                  <a:gd name="T23" fmla="*/ 37 h 61"/>
                  <a:gd name="T24" fmla="*/ 0 w 788"/>
                  <a:gd name="T25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61">
                    <a:moveTo>
                      <a:pt x="0" y="37"/>
                    </a:moveTo>
                    <a:lnTo>
                      <a:pt x="786" y="0"/>
                    </a:lnTo>
                    <a:lnTo>
                      <a:pt x="786" y="0"/>
                    </a:lnTo>
                    <a:lnTo>
                      <a:pt x="784" y="6"/>
                    </a:lnTo>
                    <a:lnTo>
                      <a:pt x="786" y="11"/>
                    </a:lnTo>
                    <a:lnTo>
                      <a:pt x="788" y="25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8" y="54"/>
                    </a:lnTo>
                    <a:lnTo>
                      <a:pt x="8" y="48"/>
                    </a:lnTo>
                    <a:lnTo>
                      <a:pt x="6" y="42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17"/>
              <p:cNvSpPr/>
              <p:nvPr/>
            </p:nvSpPr>
            <p:spPr bwMode="auto">
              <a:xfrm>
                <a:off x="2246313" y="6029325"/>
                <a:ext cx="1254125" cy="311150"/>
              </a:xfrm>
              <a:custGeom>
                <a:avLst/>
                <a:gdLst>
                  <a:gd name="T0" fmla="*/ 370 w 790"/>
                  <a:gd name="T1" fmla="*/ 196 h 196"/>
                  <a:gd name="T2" fmla="*/ 370 w 790"/>
                  <a:gd name="T3" fmla="*/ 196 h 196"/>
                  <a:gd name="T4" fmla="*/ 305 w 790"/>
                  <a:gd name="T5" fmla="*/ 195 h 196"/>
                  <a:gd name="T6" fmla="*/ 269 w 790"/>
                  <a:gd name="T7" fmla="*/ 194 h 196"/>
                  <a:gd name="T8" fmla="*/ 233 w 790"/>
                  <a:gd name="T9" fmla="*/ 191 h 196"/>
                  <a:gd name="T10" fmla="*/ 201 w 790"/>
                  <a:gd name="T11" fmla="*/ 187 h 196"/>
                  <a:gd name="T12" fmla="*/ 172 w 790"/>
                  <a:gd name="T13" fmla="*/ 182 h 196"/>
                  <a:gd name="T14" fmla="*/ 163 w 790"/>
                  <a:gd name="T15" fmla="*/ 179 h 196"/>
                  <a:gd name="T16" fmla="*/ 155 w 790"/>
                  <a:gd name="T17" fmla="*/ 176 h 196"/>
                  <a:gd name="T18" fmla="*/ 148 w 790"/>
                  <a:gd name="T19" fmla="*/ 172 h 196"/>
                  <a:gd name="T20" fmla="*/ 147 w 790"/>
                  <a:gd name="T21" fmla="*/ 168 h 196"/>
                  <a:gd name="T22" fmla="*/ 147 w 790"/>
                  <a:gd name="T23" fmla="*/ 168 h 196"/>
                  <a:gd name="T24" fmla="*/ 144 w 790"/>
                  <a:gd name="T25" fmla="*/ 160 h 196"/>
                  <a:gd name="T26" fmla="*/ 140 w 790"/>
                  <a:gd name="T27" fmla="*/ 153 h 196"/>
                  <a:gd name="T28" fmla="*/ 133 w 790"/>
                  <a:gd name="T29" fmla="*/ 145 h 196"/>
                  <a:gd name="T30" fmla="*/ 125 w 790"/>
                  <a:gd name="T31" fmla="*/ 138 h 196"/>
                  <a:gd name="T32" fmla="*/ 99 w 790"/>
                  <a:gd name="T33" fmla="*/ 121 h 196"/>
                  <a:gd name="T34" fmla="*/ 64 w 790"/>
                  <a:gd name="T35" fmla="*/ 99 h 196"/>
                  <a:gd name="T36" fmla="*/ 64 w 790"/>
                  <a:gd name="T37" fmla="*/ 99 h 196"/>
                  <a:gd name="T38" fmla="*/ 52 w 790"/>
                  <a:gd name="T39" fmla="*/ 92 h 196"/>
                  <a:gd name="T40" fmla="*/ 42 w 790"/>
                  <a:gd name="T41" fmla="*/ 84 h 196"/>
                  <a:gd name="T42" fmla="*/ 33 w 790"/>
                  <a:gd name="T43" fmla="*/ 76 h 196"/>
                  <a:gd name="T44" fmla="*/ 23 w 790"/>
                  <a:gd name="T45" fmla="*/ 68 h 196"/>
                  <a:gd name="T46" fmla="*/ 11 w 790"/>
                  <a:gd name="T47" fmla="*/ 53 h 196"/>
                  <a:gd name="T48" fmla="*/ 0 w 790"/>
                  <a:gd name="T49" fmla="*/ 37 h 196"/>
                  <a:gd name="T50" fmla="*/ 790 w 790"/>
                  <a:gd name="T51" fmla="*/ 0 h 196"/>
                  <a:gd name="T52" fmla="*/ 790 w 790"/>
                  <a:gd name="T53" fmla="*/ 0 h 196"/>
                  <a:gd name="T54" fmla="*/ 786 w 790"/>
                  <a:gd name="T55" fmla="*/ 12 h 196"/>
                  <a:gd name="T56" fmla="*/ 778 w 790"/>
                  <a:gd name="T57" fmla="*/ 24 h 196"/>
                  <a:gd name="T58" fmla="*/ 770 w 790"/>
                  <a:gd name="T59" fmla="*/ 38 h 196"/>
                  <a:gd name="T60" fmla="*/ 760 w 790"/>
                  <a:gd name="T61" fmla="*/ 50 h 196"/>
                  <a:gd name="T62" fmla="*/ 749 w 790"/>
                  <a:gd name="T63" fmla="*/ 62 h 196"/>
                  <a:gd name="T64" fmla="*/ 738 w 790"/>
                  <a:gd name="T65" fmla="*/ 76 h 196"/>
                  <a:gd name="T66" fmla="*/ 711 w 790"/>
                  <a:gd name="T67" fmla="*/ 99 h 196"/>
                  <a:gd name="T68" fmla="*/ 711 w 790"/>
                  <a:gd name="T69" fmla="*/ 99 h 196"/>
                  <a:gd name="T70" fmla="*/ 696 w 790"/>
                  <a:gd name="T71" fmla="*/ 111 h 196"/>
                  <a:gd name="T72" fmla="*/ 682 w 790"/>
                  <a:gd name="T73" fmla="*/ 122 h 196"/>
                  <a:gd name="T74" fmla="*/ 657 w 790"/>
                  <a:gd name="T75" fmla="*/ 138 h 196"/>
                  <a:gd name="T76" fmla="*/ 646 w 790"/>
                  <a:gd name="T77" fmla="*/ 146 h 196"/>
                  <a:gd name="T78" fmla="*/ 638 w 790"/>
                  <a:gd name="T79" fmla="*/ 153 h 196"/>
                  <a:gd name="T80" fmla="*/ 633 w 790"/>
                  <a:gd name="T81" fmla="*/ 160 h 196"/>
                  <a:gd name="T82" fmla="*/ 630 w 790"/>
                  <a:gd name="T83" fmla="*/ 168 h 196"/>
                  <a:gd name="T84" fmla="*/ 630 w 790"/>
                  <a:gd name="T85" fmla="*/ 168 h 196"/>
                  <a:gd name="T86" fmla="*/ 629 w 790"/>
                  <a:gd name="T87" fmla="*/ 169 h 196"/>
                  <a:gd name="T88" fmla="*/ 627 w 790"/>
                  <a:gd name="T89" fmla="*/ 172 h 196"/>
                  <a:gd name="T90" fmla="*/ 621 w 790"/>
                  <a:gd name="T91" fmla="*/ 176 h 196"/>
                  <a:gd name="T92" fmla="*/ 610 w 790"/>
                  <a:gd name="T93" fmla="*/ 179 h 196"/>
                  <a:gd name="T94" fmla="*/ 598 w 790"/>
                  <a:gd name="T95" fmla="*/ 182 h 196"/>
                  <a:gd name="T96" fmla="*/ 564 w 790"/>
                  <a:gd name="T97" fmla="*/ 187 h 196"/>
                  <a:gd name="T98" fmla="*/ 525 w 790"/>
                  <a:gd name="T99" fmla="*/ 191 h 196"/>
                  <a:gd name="T100" fmla="*/ 483 w 790"/>
                  <a:gd name="T101" fmla="*/ 194 h 196"/>
                  <a:gd name="T102" fmla="*/ 439 w 790"/>
                  <a:gd name="T103" fmla="*/ 195 h 196"/>
                  <a:gd name="T104" fmla="*/ 370 w 790"/>
                  <a:gd name="T105" fmla="*/ 196 h 196"/>
                  <a:gd name="T106" fmla="*/ 370 w 790"/>
                  <a:gd name="T107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0" h="196">
                    <a:moveTo>
                      <a:pt x="370" y="196"/>
                    </a:moveTo>
                    <a:lnTo>
                      <a:pt x="370" y="196"/>
                    </a:lnTo>
                    <a:lnTo>
                      <a:pt x="305" y="195"/>
                    </a:lnTo>
                    <a:lnTo>
                      <a:pt x="269" y="194"/>
                    </a:lnTo>
                    <a:lnTo>
                      <a:pt x="233" y="191"/>
                    </a:lnTo>
                    <a:lnTo>
                      <a:pt x="201" y="187"/>
                    </a:lnTo>
                    <a:lnTo>
                      <a:pt x="172" y="182"/>
                    </a:lnTo>
                    <a:lnTo>
                      <a:pt x="163" y="179"/>
                    </a:lnTo>
                    <a:lnTo>
                      <a:pt x="155" y="176"/>
                    </a:lnTo>
                    <a:lnTo>
                      <a:pt x="148" y="172"/>
                    </a:lnTo>
                    <a:lnTo>
                      <a:pt x="147" y="168"/>
                    </a:lnTo>
                    <a:lnTo>
                      <a:pt x="147" y="168"/>
                    </a:lnTo>
                    <a:lnTo>
                      <a:pt x="144" y="160"/>
                    </a:lnTo>
                    <a:lnTo>
                      <a:pt x="140" y="153"/>
                    </a:lnTo>
                    <a:lnTo>
                      <a:pt x="133" y="145"/>
                    </a:lnTo>
                    <a:lnTo>
                      <a:pt x="125" y="138"/>
                    </a:lnTo>
                    <a:lnTo>
                      <a:pt x="99" y="121"/>
                    </a:lnTo>
                    <a:lnTo>
                      <a:pt x="64" y="99"/>
                    </a:lnTo>
                    <a:lnTo>
                      <a:pt x="64" y="99"/>
                    </a:lnTo>
                    <a:lnTo>
                      <a:pt x="52" y="92"/>
                    </a:lnTo>
                    <a:lnTo>
                      <a:pt x="42" y="84"/>
                    </a:lnTo>
                    <a:lnTo>
                      <a:pt x="33" y="76"/>
                    </a:lnTo>
                    <a:lnTo>
                      <a:pt x="23" y="68"/>
                    </a:lnTo>
                    <a:lnTo>
                      <a:pt x="11" y="53"/>
                    </a:lnTo>
                    <a:lnTo>
                      <a:pt x="0" y="37"/>
                    </a:lnTo>
                    <a:lnTo>
                      <a:pt x="790" y="0"/>
                    </a:lnTo>
                    <a:lnTo>
                      <a:pt x="790" y="0"/>
                    </a:lnTo>
                    <a:lnTo>
                      <a:pt x="786" y="12"/>
                    </a:lnTo>
                    <a:lnTo>
                      <a:pt x="778" y="24"/>
                    </a:lnTo>
                    <a:lnTo>
                      <a:pt x="770" y="38"/>
                    </a:lnTo>
                    <a:lnTo>
                      <a:pt x="760" y="50"/>
                    </a:lnTo>
                    <a:lnTo>
                      <a:pt x="749" y="62"/>
                    </a:lnTo>
                    <a:lnTo>
                      <a:pt x="738" y="76"/>
                    </a:lnTo>
                    <a:lnTo>
                      <a:pt x="711" y="99"/>
                    </a:lnTo>
                    <a:lnTo>
                      <a:pt x="711" y="99"/>
                    </a:lnTo>
                    <a:lnTo>
                      <a:pt x="696" y="111"/>
                    </a:lnTo>
                    <a:lnTo>
                      <a:pt x="682" y="122"/>
                    </a:lnTo>
                    <a:lnTo>
                      <a:pt x="657" y="138"/>
                    </a:lnTo>
                    <a:lnTo>
                      <a:pt x="646" y="146"/>
                    </a:lnTo>
                    <a:lnTo>
                      <a:pt x="638" y="153"/>
                    </a:lnTo>
                    <a:lnTo>
                      <a:pt x="633" y="160"/>
                    </a:lnTo>
                    <a:lnTo>
                      <a:pt x="630" y="168"/>
                    </a:lnTo>
                    <a:lnTo>
                      <a:pt x="630" y="168"/>
                    </a:lnTo>
                    <a:lnTo>
                      <a:pt x="629" y="169"/>
                    </a:lnTo>
                    <a:lnTo>
                      <a:pt x="627" y="172"/>
                    </a:lnTo>
                    <a:lnTo>
                      <a:pt x="621" y="176"/>
                    </a:lnTo>
                    <a:lnTo>
                      <a:pt x="610" y="179"/>
                    </a:lnTo>
                    <a:lnTo>
                      <a:pt x="598" y="182"/>
                    </a:lnTo>
                    <a:lnTo>
                      <a:pt x="564" y="187"/>
                    </a:lnTo>
                    <a:lnTo>
                      <a:pt x="525" y="191"/>
                    </a:lnTo>
                    <a:lnTo>
                      <a:pt x="483" y="194"/>
                    </a:lnTo>
                    <a:lnTo>
                      <a:pt x="439" y="195"/>
                    </a:lnTo>
                    <a:lnTo>
                      <a:pt x="370" y="196"/>
                    </a:lnTo>
                    <a:lnTo>
                      <a:pt x="370" y="1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18"/>
              <p:cNvSpPr/>
              <p:nvPr/>
            </p:nvSpPr>
            <p:spPr bwMode="auto">
              <a:xfrm>
                <a:off x="2470151" y="6061075"/>
                <a:ext cx="361950" cy="279400"/>
              </a:xfrm>
              <a:custGeom>
                <a:avLst/>
                <a:gdLst>
                  <a:gd name="T0" fmla="*/ 82 w 228"/>
                  <a:gd name="T1" fmla="*/ 170 h 176"/>
                  <a:gd name="T2" fmla="*/ 82 w 228"/>
                  <a:gd name="T3" fmla="*/ 170 h 176"/>
                  <a:gd name="T4" fmla="*/ 73 w 228"/>
                  <a:gd name="T5" fmla="*/ 149 h 176"/>
                  <a:gd name="T6" fmla="*/ 65 w 228"/>
                  <a:gd name="T7" fmla="*/ 130 h 176"/>
                  <a:gd name="T8" fmla="*/ 52 w 228"/>
                  <a:gd name="T9" fmla="*/ 109 h 176"/>
                  <a:gd name="T10" fmla="*/ 34 w 228"/>
                  <a:gd name="T11" fmla="*/ 80 h 176"/>
                  <a:gd name="T12" fmla="*/ 34 w 228"/>
                  <a:gd name="T13" fmla="*/ 80 h 176"/>
                  <a:gd name="T14" fmla="*/ 25 w 228"/>
                  <a:gd name="T15" fmla="*/ 64 h 176"/>
                  <a:gd name="T16" fmla="*/ 15 w 228"/>
                  <a:gd name="T17" fmla="*/ 46 h 176"/>
                  <a:gd name="T18" fmla="*/ 0 w 228"/>
                  <a:gd name="T19" fmla="*/ 10 h 176"/>
                  <a:gd name="T20" fmla="*/ 225 w 228"/>
                  <a:gd name="T21" fmla="*/ 0 h 176"/>
                  <a:gd name="T22" fmla="*/ 225 w 228"/>
                  <a:gd name="T23" fmla="*/ 0 h 176"/>
                  <a:gd name="T24" fmla="*/ 228 w 228"/>
                  <a:gd name="T25" fmla="*/ 41 h 176"/>
                  <a:gd name="T26" fmla="*/ 228 w 228"/>
                  <a:gd name="T27" fmla="*/ 80 h 176"/>
                  <a:gd name="T28" fmla="*/ 228 w 228"/>
                  <a:gd name="T29" fmla="*/ 80 h 176"/>
                  <a:gd name="T30" fmla="*/ 226 w 228"/>
                  <a:gd name="T31" fmla="*/ 110 h 176"/>
                  <a:gd name="T32" fmla="*/ 224 w 228"/>
                  <a:gd name="T33" fmla="*/ 133 h 176"/>
                  <a:gd name="T34" fmla="*/ 224 w 228"/>
                  <a:gd name="T35" fmla="*/ 152 h 176"/>
                  <a:gd name="T36" fmla="*/ 224 w 228"/>
                  <a:gd name="T37" fmla="*/ 162 h 176"/>
                  <a:gd name="T38" fmla="*/ 226 w 228"/>
                  <a:gd name="T39" fmla="*/ 172 h 176"/>
                  <a:gd name="T40" fmla="*/ 226 w 228"/>
                  <a:gd name="T41" fmla="*/ 172 h 176"/>
                  <a:gd name="T42" fmla="*/ 226 w 228"/>
                  <a:gd name="T43" fmla="*/ 176 h 176"/>
                  <a:gd name="T44" fmla="*/ 226 w 228"/>
                  <a:gd name="T45" fmla="*/ 176 h 176"/>
                  <a:gd name="T46" fmla="*/ 157 w 228"/>
                  <a:gd name="T47" fmla="*/ 175 h 176"/>
                  <a:gd name="T48" fmla="*/ 118 w 228"/>
                  <a:gd name="T49" fmla="*/ 172 h 176"/>
                  <a:gd name="T50" fmla="*/ 82 w 228"/>
                  <a:gd name="T51" fmla="*/ 170 h 176"/>
                  <a:gd name="T52" fmla="*/ 82 w 228"/>
                  <a:gd name="T53" fmla="*/ 17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176">
                    <a:moveTo>
                      <a:pt x="82" y="170"/>
                    </a:moveTo>
                    <a:lnTo>
                      <a:pt x="82" y="170"/>
                    </a:lnTo>
                    <a:lnTo>
                      <a:pt x="73" y="149"/>
                    </a:lnTo>
                    <a:lnTo>
                      <a:pt x="65" y="130"/>
                    </a:lnTo>
                    <a:lnTo>
                      <a:pt x="52" y="109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25" y="64"/>
                    </a:lnTo>
                    <a:lnTo>
                      <a:pt x="15" y="46"/>
                    </a:lnTo>
                    <a:lnTo>
                      <a:pt x="0" y="10"/>
                    </a:lnTo>
                    <a:lnTo>
                      <a:pt x="225" y="0"/>
                    </a:lnTo>
                    <a:lnTo>
                      <a:pt x="225" y="0"/>
                    </a:lnTo>
                    <a:lnTo>
                      <a:pt x="228" y="41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6" y="110"/>
                    </a:lnTo>
                    <a:lnTo>
                      <a:pt x="224" y="133"/>
                    </a:lnTo>
                    <a:lnTo>
                      <a:pt x="224" y="152"/>
                    </a:lnTo>
                    <a:lnTo>
                      <a:pt x="224" y="162"/>
                    </a:lnTo>
                    <a:lnTo>
                      <a:pt x="226" y="172"/>
                    </a:lnTo>
                    <a:lnTo>
                      <a:pt x="226" y="172"/>
                    </a:lnTo>
                    <a:lnTo>
                      <a:pt x="226" y="176"/>
                    </a:lnTo>
                    <a:lnTo>
                      <a:pt x="226" y="176"/>
                    </a:lnTo>
                    <a:lnTo>
                      <a:pt x="157" y="175"/>
                    </a:lnTo>
                    <a:lnTo>
                      <a:pt x="118" y="172"/>
                    </a:lnTo>
                    <a:lnTo>
                      <a:pt x="82" y="170"/>
                    </a:lnTo>
                    <a:lnTo>
                      <a:pt x="82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19"/>
              <p:cNvSpPr/>
              <p:nvPr/>
            </p:nvSpPr>
            <p:spPr bwMode="auto">
              <a:xfrm>
                <a:off x="3044826" y="5083175"/>
                <a:ext cx="512763" cy="271463"/>
              </a:xfrm>
              <a:custGeom>
                <a:avLst/>
                <a:gdLst>
                  <a:gd name="T0" fmla="*/ 0 w 323"/>
                  <a:gd name="T1" fmla="*/ 0 h 171"/>
                  <a:gd name="T2" fmla="*/ 323 w 323"/>
                  <a:gd name="T3" fmla="*/ 0 h 171"/>
                  <a:gd name="T4" fmla="*/ 306 w 323"/>
                  <a:gd name="T5" fmla="*/ 140 h 171"/>
                  <a:gd name="T6" fmla="*/ 306 w 323"/>
                  <a:gd name="T7" fmla="*/ 140 h 171"/>
                  <a:gd name="T8" fmla="*/ 305 w 323"/>
                  <a:gd name="T9" fmla="*/ 147 h 171"/>
                  <a:gd name="T10" fmla="*/ 302 w 323"/>
                  <a:gd name="T11" fmla="*/ 152 h 171"/>
                  <a:gd name="T12" fmla="*/ 296 w 323"/>
                  <a:gd name="T13" fmla="*/ 157 h 171"/>
                  <a:gd name="T14" fmla="*/ 291 w 323"/>
                  <a:gd name="T15" fmla="*/ 161 h 171"/>
                  <a:gd name="T16" fmla="*/ 286 w 323"/>
                  <a:gd name="T17" fmla="*/ 164 h 171"/>
                  <a:gd name="T18" fmla="*/ 279 w 323"/>
                  <a:gd name="T19" fmla="*/ 167 h 171"/>
                  <a:gd name="T20" fmla="*/ 272 w 323"/>
                  <a:gd name="T21" fmla="*/ 168 h 171"/>
                  <a:gd name="T22" fmla="*/ 267 w 323"/>
                  <a:gd name="T23" fmla="*/ 168 h 171"/>
                  <a:gd name="T24" fmla="*/ 0 w 323"/>
                  <a:gd name="T25" fmla="*/ 171 h 171"/>
                  <a:gd name="T26" fmla="*/ 0 w 323"/>
                  <a:gd name="T2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3" h="171">
                    <a:moveTo>
                      <a:pt x="0" y="0"/>
                    </a:moveTo>
                    <a:lnTo>
                      <a:pt x="323" y="0"/>
                    </a:lnTo>
                    <a:lnTo>
                      <a:pt x="306" y="140"/>
                    </a:lnTo>
                    <a:lnTo>
                      <a:pt x="306" y="140"/>
                    </a:lnTo>
                    <a:lnTo>
                      <a:pt x="305" y="147"/>
                    </a:lnTo>
                    <a:lnTo>
                      <a:pt x="302" y="152"/>
                    </a:lnTo>
                    <a:lnTo>
                      <a:pt x="296" y="157"/>
                    </a:lnTo>
                    <a:lnTo>
                      <a:pt x="291" y="161"/>
                    </a:lnTo>
                    <a:lnTo>
                      <a:pt x="286" y="164"/>
                    </a:lnTo>
                    <a:lnTo>
                      <a:pt x="279" y="167"/>
                    </a:lnTo>
                    <a:lnTo>
                      <a:pt x="272" y="168"/>
                    </a:lnTo>
                    <a:lnTo>
                      <a:pt x="267" y="168"/>
                    </a:lnTo>
                    <a:lnTo>
                      <a:pt x="0" y="17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20"/>
              <p:cNvSpPr/>
              <p:nvPr/>
            </p:nvSpPr>
            <p:spPr bwMode="auto">
              <a:xfrm>
                <a:off x="3049588" y="5083175"/>
                <a:ext cx="508000" cy="269875"/>
              </a:xfrm>
              <a:custGeom>
                <a:avLst/>
                <a:gdLst>
                  <a:gd name="T0" fmla="*/ 0 w 320"/>
                  <a:gd name="T1" fmla="*/ 0 h 170"/>
                  <a:gd name="T2" fmla="*/ 0 w 320"/>
                  <a:gd name="T3" fmla="*/ 0 h 170"/>
                  <a:gd name="T4" fmla="*/ 320 w 320"/>
                  <a:gd name="T5" fmla="*/ 0 h 170"/>
                  <a:gd name="T6" fmla="*/ 320 w 320"/>
                  <a:gd name="T7" fmla="*/ 0 h 170"/>
                  <a:gd name="T8" fmla="*/ 303 w 320"/>
                  <a:gd name="T9" fmla="*/ 140 h 170"/>
                  <a:gd name="T10" fmla="*/ 303 w 320"/>
                  <a:gd name="T11" fmla="*/ 140 h 170"/>
                  <a:gd name="T12" fmla="*/ 302 w 320"/>
                  <a:gd name="T13" fmla="*/ 147 h 170"/>
                  <a:gd name="T14" fmla="*/ 299 w 320"/>
                  <a:gd name="T15" fmla="*/ 152 h 170"/>
                  <a:gd name="T16" fmla="*/ 293 w 320"/>
                  <a:gd name="T17" fmla="*/ 157 h 170"/>
                  <a:gd name="T18" fmla="*/ 288 w 320"/>
                  <a:gd name="T19" fmla="*/ 161 h 170"/>
                  <a:gd name="T20" fmla="*/ 283 w 320"/>
                  <a:gd name="T21" fmla="*/ 164 h 170"/>
                  <a:gd name="T22" fmla="*/ 276 w 320"/>
                  <a:gd name="T23" fmla="*/ 167 h 170"/>
                  <a:gd name="T24" fmla="*/ 269 w 320"/>
                  <a:gd name="T25" fmla="*/ 168 h 170"/>
                  <a:gd name="T26" fmla="*/ 264 w 320"/>
                  <a:gd name="T27" fmla="*/ 168 h 170"/>
                  <a:gd name="T28" fmla="*/ 264 w 320"/>
                  <a:gd name="T29" fmla="*/ 168 h 170"/>
                  <a:gd name="T30" fmla="*/ 1 w 320"/>
                  <a:gd name="T31" fmla="*/ 170 h 170"/>
                  <a:gd name="T32" fmla="*/ 1 w 320"/>
                  <a:gd name="T33" fmla="*/ 170 h 170"/>
                  <a:gd name="T34" fmla="*/ 0 w 320"/>
                  <a:gd name="T35" fmla="*/ 0 h 170"/>
                  <a:gd name="T36" fmla="*/ 0 w 320"/>
                  <a:gd name="T3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0" h="170">
                    <a:moveTo>
                      <a:pt x="0" y="0"/>
                    </a:moveTo>
                    <a:lnTo>
                      <a:pt x="0" y="0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303" y="140"/>
                    </a:lnTo>
                    <a:lnTo>
                      <a:pt x="303" y="140"/>
                    </a:lnTo>
                    <a:lnTo>
                      <a:pt x="302" y="147"/>
                    </a:lnTo>
                    <a:lnTo>
                      <a:pt x="299" y="152"/>
                    </a:lnTo>
                    <a:lnTo>
                      <a:pt x="293" y="157"/>
                    </a:lnTo>
                    <a:lnTo>
                      <a:pt x="288" y="161"/>
                    </a:lnTo>
                    <a:lnTo>
                      <a:pt x="283" y="164"/>
                    </a:lnTo>
                    <a:lnTo>
                      <a:pt x="276" y="167"/>
                    </a:lnTo>
                    <a:lnTo>
                      <a:pt x="269" y="168"/>
                    </a:lnTo>
                    <a:lnTo>
                      <a:pt x="264" y="168"/>
                    </a:lnTo>
                    <a:lnTo>
                      <a:pt x="264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21"/>
              <p:cNvSpPr/>
              <p:nvPr/>
            </p:nvSpPr>
            <p:spPr bwMode="auto">
              <a:xfrm>
                <a:off x="3055938" y="5083175"/>
                <a:ext cx="501650" cy="269875"/>
              </a:xfrm>
              <a:custGeom>
                <a:avLst/>
                <a:gdLst>
                  <a:gd name="T0" fmla="*/ 0 w 316"/>
                  <a:gd name="T1" fmla="*/ 0 h 170"/>
                  <a:gd name="T2" fmla="*/ 0 w 316"/>
                  <a:gd name="T3" fmla="*/ 0 h 170"/>
                  <a:gd name="T4" fmla="*/ 316 w 316"/>
                  <a:gd name="T5" fmla="*/ 0 h 170"/>
                  <a:gd name="T6" fmla="*/ 316 w 316"/>
                  <a:gd name="T7" fmla="*/ 0 h 170"/>
                  <a:gd name="T8" fmla="*/ 299 w 316"/>
                  <a:gd name="T9" fmla="*/ 140 h 170"/>
                  <a:gd name="T10" fmla="*/ 299 w 316"/>
                  <a:gd name="T11" fmla="*/ 140 h 170"/>
                  <a:gd name="T12" fmla="*/ 298 w 316"/>
                  <a:gd name="T13" fmla="*/ 147 h 170"/>
                  <a:gd name="T14" fmla="*/ 295 w 316"/>
                  <a:gd name="T15" fmla="*/ 152 h 170"/>
                  <a:gd name="T16" fmla="*/ 289 w 316"/>
                  <a:gd name="T17" fmla="*/ 156 h 170"/>
                  <a:gd name="T18" fmla="*/ 284 w 316"/>
                  <a:gd name="T19" fmla="*/ 160 h 170"/>
                  <a:gd name="T20" fmla="*/ 279 w 316"/>
                  <a:gd name="T21" fmla="*/ 164 h 170"/>
                  <a:gd name="T22" fmla="*/ 272 w 316"/>
                  <a:gd name="T23" fmla="*/ 167 h 170"/>
                  <a:gd name="T24" fmla="*/ 266 w 316"/>
                  <a:gd name="T25" fmla="*/ 168 h 170"/>
                  <a:gd name="T26" fmla="*/ 260 w 316"/>
                  <a:gd name="T27" fmla="*/ 168 h 170"/>
                  <a:gd name="T28" fmla="*/ 260 w 316"/>
                  <a:gd name="T29" fmla="*/ 168 h 170"/>
                  <a:gd name="T30" fmla="*/ 1 w 316"/>
                  <a:gd name="T31" fmla="*/ 170 h 170"/>
                  <a:gd name="T32" fmla="*/ 1 w 316"/>
                  <a:gd name="T33" fmla="*/ 170 h 170"/>
                  <a:gd name="T34" fmla="*/ 0 w 316"/>
                  <a:gd name="T35" fmla="*/ 0 h 170"/>
                  <a:gd name="T36" fmla="*/ 0 w 316"/>
                  <a:gd name="T3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6" h="170">
                    <a:moveTo>
                      <a:pt x="0" y="0"/>
                    </a:moveTo>
                    <a:lnTo>
                      <a:pt x="0" y="0"/>
                    </a:lnTo>
                    <a:lnTo>
                      <a:pt x="316" y="0"/>
                    </a:lnTo>
                    <a:lnTo>
                      <a:pt x="316" y="0"/>
                    </a:lnTo>
                    <a:lnTo>
                      <a:pt x="299" y="140"/>
                    </a:lnTo>
                    <a:lnTo>
                      <a:pt x="299" y="140"/>
                    </a:lnTo>
                    <a:lnTo>
                      <a:pt x="298" y="147"/>
                    </a:lnTo>
                    <a:lnTo>
                      <a:pt x="295" y="152"/>
                    </a:lnTo>
                    <a:lnTo>
                      <a:pt x="289" y="156"/>
                    </a:lnTo>
                    <a:lnTo>
                      <a:pt x="284" y="160"/>
                    </a:lnTo>
                    <a:lnTo>
                      <a:pt x="279" y="164"/>
                    </a:lnTo>
                    <a:lnTo>
                      <a:pt x="272" y="167"/>
                    </a:lnTo>
                    <a:lnTo>
                      <a:pt x="266" y="168"/>
                    </a:lnTo>
                    <a:lnTo>
                      <a:pt x="260" y="168"/>
                    </a:lnTo>
                    <a:lnTo>
                      <a:pt x="260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22"/>
              <p:cNvSpPr/>
              <p:nvPr/>
            </p:nvSpPr>
            <p:spPr bwMode="auto">
              <a:xfrm>
                <a:off x="3062288" y="5083175"/>
                <a:ext cx="495300" cy="266700"/>
              </a:xfrm>
              <a:custGeom>
                <a:avLst/>
                <a:gdLst>
                  <a:gd name="T0" fmla="*/ 0 w 312"/>
                  <a:gd name="T1" fmla="*/ 0 h 168"/>
                  <a:gd name="T2" fmla="*/ 0 w 312"/>
                  <a:gd name="T3" fmla="*/ 0 h 168"/>
                  <a:gd name="T4" fmla="*/ 312 w 312"/>
                  <a:gd name="T5" fmla="*/ 0 h 168"/>
                  <a:gd name="T6" fmla="*/ 312 w 312"/>
                  <a:gd name="T7" fmla="*/ 0 h 168"/>
                  <a:gd name="T8" fmla="*/ 295 w 312"/>
                  <a:gd name="T9" fmla="*/ 140 h 168"/>
                  <a:gd name="T10" fmla="*/ 295 w 312"/>
                  <a:gd name="T11" fmla="*/ 140 h 168"/>
                  <a:gd name="T12" fmla="*/ 294 w 312"/>
                  <a:gd name="T13" fmla="*/ 147 h 168"/>
                  <a:gd name="T14" fmla="*/ 291 w 312"/>
                  <a:gd name="T15" fmla="*/ 152 h 168"/>
                  <a:gd name="T16" fmla="*/ 285 w 312"/>
                  <a:gd name="T17" fmla="*/ 156 h 168"/>
                  <a:gd name="T18" fmla="*/ 280 w 312"/>
                  <a:gd name="T19" fmla="*/ 160 h 168"/>
                  <a:gd name="T20" fmla="*/ 275 w 312"/>
                  <a:gd name="T21" fmla="*/ 164 h 168"/>
                  <a:gd name="T22" fmla="*/ 269 w 312"/>
                  <a:gd name="T23" fmla="*/ 167 h 168"/>
                  <a:gd name="T24" fmla="*/ 262 w 312"/>
                  <a:gd name="T25" fmla="*/ 168 h 168"/>
                  <a:gd name="T26" fmla="*/ 257 w 312"/>
                  <a:gd name="T27" fmla="*/ 168 h 168"/>
                  <a:gd name="T28" fmla="*/ 257 w 312"/>
                  <a:gd name="T29" fmla="*/ 168 h 168"/>
                  <a:gd name="T30" fmla="*/ 0 w 312"/>
                  <a:gd name="T31" fmla="*/ 168 h 168"/>
                  <a:gd name="T32" fmla="*/ 0 w 312"/>
                  <a:gd name="T33" fmla="*/ 168 h 168"/>
                  <a:gd name="T34" fmla="*/ 0 w 312"/>
                  <a:gd name="T35" fmla="*/ 0 h 168"/>
                  <a:gd name="T36" fmla="*/ 0 w 312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168">
                    <a:moveTo>
                      <a:pt x="0" y="0"/>
                    </a:moveTo>
                    <a:lnTo>
                      <a:pt x="0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295" y="140"/>
                    </a:lnTo>
                    <a:lnTo>
                      <a:pt x="295" y="140"/>
                    </a:lnTo>
                    <a:lnTo>
                      <a:pt x="294" y="147"/>
                    </a:lnTo>
                    <a:lnTo>
                      <a:pt x="291" y="152"/>
                    </a:lnTo>
                    <a:lnTo>
                      <a:pt x="285" y="156"/>
                    </a:lnTo>
                    <a:lnTo>
                      <a:pt x="280" y="160"/>
                    </a:lnTo>
                    <a:lnTo>
                      <a:pt x="275" y="164"/>
                    </a:lnTo>
                    <a:lnTo>
                      <a:pt x="269" y="167"/>
                    </a:lnTo>
                    <a:lnTo>
                      <a:pt x="262" y="168"/>
                    </a:lnTo>
                    <a:lnTo>
                      <a:pt x="257" y="168"/>
                    </a:lnTo>
                    <a:lnTo>
                      <a:pt x="257" y="16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23"/>
              <p:cNvSpPr/>
              <p:nvPr/>
            </p:nvSpPr>
            <p:spPr bwMode="auto">
              <a:xfrm>
                <a:off x="3068638" y="5083175"/>
                <a:ext cx="488950" cy="266700"/>
              </a:xfrm>
              <a:custGeom>
                <a:avLst/>
                <a:gdLst>
                  <a:gd name="T0" fmla="*/ 0 w 308"/>
                  <a:gd name="T1" fmla="*/ 0 h 168"/>
                  <a:gd name="T2" fmla="*/ 0 w 308"/>
                  <a:gd name="T3" fmla="*/ 0 h 168"/>
                  <a:gd name="T4" fmla="*/ 308 w 308"/>
                  <a:gd name="T5" fmla="*/ 0 h 168"/>
                  <a:gd name="T6" fmla="*/ 308 w 308"/>
                  <a:gd name="T7" fmla="*/ 0 h 168"/>
                  <a:gd name="T8" fmla="*/ 291 w 308"/>
                  <a:gd name="T9" fmla="*/ 140 h 168"/>
                  <a:gd name="T10" fmla="*/ 291 w 308"/>
                  <a:gd name="T11" fmla="*/ 140 h 168"/>
                  <a:gd name="T12" fmla="*/ 290 w 308"/>
                  <a:gd name="T13" fmla="*/ 147 h 168"/>
                  <a:gd name="T14" fmla="*/ 287 w 308"/>
                  <a:gd name="T15" fmla="*/ 152 h 168"/>
                  <a:gd name="T16" fmla="*/ 281 w 308"/>
                  <a:gd name="T17" fmla="*/ 156 h 168"/>
                  <a:gd name="T18" fmla="*/ 277 w 308"/>
                  <a:gd name="T19" fmla="*/ 160 h 168"/>
                  <a:gd name="T20" fmla="*/ 271 w 308"/>
                  <a:gd name="T21" fmla="*/ 164 h 168"/>
                  <a:gd name="T22" fmla="*/ 265 w 308"/>
                  <a:gd name="T23" fmla="*/ 166 h 168"/>
                  <a:gd name="T24" fmla="*/ 258 w 308"/>
                  <a:gd name="T25" fmla="*/ 168 h 168"/>
                  <a:gd name="T26" fmla="*/ 253 w 308"/>
                  <a:gd name="T27" fmla="*/ 168 h 168"/>
                  <a:gd name="T28" fmla="*/ 253 w 308"/>
                  <a:gd name="T29" fmla="*/ 168 h 168"/>
                  <a:gd name="T30" fmla="*/ 0 w 308"/>
                  <a:gd name="T31" fmla="*/ 167 h 168"/>
                  <a:gd name="T32" fmla="*/ 0 w 308"/>
                  <a:gd name="T33" fmla="*/ 167 h 168"/>
                  <a:gd name="T34" fmla="*/ 0 w 308"/>
                  <a:gd name="T35" fmla="*/ 0 h 168"/>
                  <a:gd name="T36" fmla="*/ 0 w 308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8" h="168">
                    <a:moveTo>
                      <a:pt x="0" y="0"/>
                    </a:moveTo>
                    <a:lnTo>
                      <a:pt x="0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1" y="140"/>
                    </a:lnTo>
                    <a:lnTo>
                      <a:pt x="291" y="140"/>
                    </a:lnTo>
                    <a:lnTo>
                      <a:pt x="290" y="147"/>
                    </a:lnTo>
                    <a:lnTo>
                      <a:pt x="287" y="152"/>
                    </a:lnTo>
                    <a:lnTo>
                      <a:pt x="281" y="156"/>
                    </a:lnTo>
                    <a:lnTo>
                      <a:pt x="277" y="160"/>
                    </a:lnTo>
                    <a:lnTo>
                      <a:pt x="271" y="164"/>
                    </a:lnTo>
                    <a:lnTo>
                      <a:pt x="265" y="166"/>
                    </a:lnTo>
                    <a:lnTo>
                      <a:pt x="258" y="168"/>
                    </a:lnTo>
                    <a:lnTo>
                      <a:pt x="253" y="168"/>
                    </a:lnTo>
                    <a:lnTo>
                      <a:pt x="253" y="168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24"/>
              <p:cNvSpPr/>
              <p:nvPr/>
            </p:nvSpPr>
            <p:spPr bwMode="auto">
              <a:xfrm>
                <a:off x="3074988" y="5083175"/>
                <a:ext cx="482600" cy="266700"/>
              </a:xfrm>
              <a:custGeom>
                <a:avLst/>
                <a:gdLst>
                  <a:gd name="T0" fmla="*/ 0 w 304"/>
                  <a:gd name="T1" fmla="*/ 0 h 168"/>
                  <a:gd name="T2" fmla="*/ 0 w 304"/>
                  <a:gd name="T3" fmla="*/ 0 h 168"/>
                  <a:gd name="T4" fmla="*/ 304 w 304"/>
                  <a:gd name="T5" fmla="*/ 0 h 168"/>
                  <a:gd name="T6" fmla="*/ 304 w 304"/>
                  <a:gd name="T7" fmla="*/ 0 h 168"/>
                  <a:gd name="T8" fmla="*/ 287 w 304"/>
                  <a:gd name="T9" fmla="*/ 140 h 168"/>
                  <a:gd name="T10" fmla="*/ 287 w 304"/>
                  <a:gd name="T11" fmla="*/ 140 h 168"/>
                  <a:gd name="T12" fmla="*/ 286 w 304"/>
                  <a:gd name="T13" fmla="*/ 147 h 168"/>
                  <a:gd name="T14" fmla="*/ 283 w 304"/>
                  <a:gd name="T15" fmla="*/ 152 h 168"/>
                  <a:gd name="T16" fmla="*/ 279 w 304"/>
                  <a:gd name="T17" fmla="*/ 156 h 168"/>
                  <a:gd name="T18" fmla="*/ 273 w 304"/>
                  <a:gd name="T19" fmla="*/ 160 h 168"/>
                  <a:gd name="T20" fmla="*/ 267 w 304"/>
                  <a:gd name="T21" fmla="*/ 164 h 168"/>
                  <a:gd name="T22" fmla="*/ 261 w 304"/>
                  <a:gd name="T23" fmla="*/ 166 h 168"/>
                  <a:gd name="T24" fmla="*/ 254 w 304"/>
                  <a:gd name="T25" fmla="*/ 167 h 168"/>
                  <a:gd name="T26" fmla="*/ 249 w 304"/>
                  <a:gd name="T27" fmla="*/ 168 h 168"/>
                  <a:gd name="T28" fmla="*/ 249 w 304"/>
                  <a:gd name="T29" fmla="*/ 168 h 168"/>
                  <a:gd name="T30" fmla="*/ 0 w 304"/>
                  <a:gd name="T31" fmla="*/ 166 h 168"/>
                  <a:gd name="T32" fmla="*/ 0 w 304"/>
                  <a:gd name="T33" fmla="*/ 166 h 168"/>
                  <a:gd name="T34" fmla="*/ 0 w 304"/>
                  <a:gd name="T35" fmla="*/ 0 h 168"/>
                  <a:gd name="T36" fmla="*/ 0 w 304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4" h="168">
                    <a:moveTo>
                      <a:pt x="0" y="0"/>
                    </a:moveTo>
                    <a:lnTo>
                      <a:pt x="0" y="0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87" y="140"/>
                    </a:lnTo>
                    <a:lnTo>
                      <a:pt x="287" y="140"/>
                    </a:lnTo>
                    <a:lnTo>
                      <a:pt x="286" y="147"/>
                    </a:lnTo>
                    <a:lnTo>
                      <a:pt x="283" y="152"/>
                    </a:lnTo>
                    <a:lnTo>
                      <a:pt x="279" y="156"/>
                    </a:lnTo>
                    <a:lnTo>
                      <a:pt x="273" y="160"/>
                    </a:lnTo>
                    <a:lnTo>
                      <a:pt x="267" y="164"/>
                    </a:lnTo>
                    <a:lnTo>
                      <a:pt x="261" y="166"/>
                    </a:lnTo>
                    <a:lnTo>
                      <a:pt x="254" y="167"/>
                    </a:lnTo>
                    <a:lnTo>
                      <a:pt x="249" y="168"/>
                    </a:lnTo>
                    <a:lnTo>
                      <a:pt x="249" y="168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25"/>
              <p:cNvSpPr/>
              <p:nvPr/>
            </p:nvSpPr>
            <p:spPr bwMode="auto">
              <a:xfrm>
                <a:off x="3081338" y="5083175"/>
                <a:ext cx="476250" cy="266700"/>
              </a:xfrm>
              <a:custGeom>
                <a:avLst/>
                <a:gdLst>
                  <a:gd name="T0" fmla="*/ 0 w 300"/>
                  <a:gd name="T1" fmla="*/ 0 h 168"/>
                  <a:gd name="T2" fmla="*/ 0 w 300"/>
                  <a:gd name="T3" fmla="*/ 0 h 168"/>
                  <a:gd name="T4" fmla="*/ 300 w 300"/>
                  <a:gd name="T5" fmla="*/ 0 h 168"/>
                  <a:gd name="T6" fmla="*/ 300 w 300"/>
                  <a:gd name="T7" fmla="*/ 0 h 168"/>
                  <a:gd name="T8" fmla="*/ 283 w 300"/>
                  <a:gd name="T9" fmla="*/ 140 h 168"/>
                  <a:gd name="T10" fmla="*/ 283 w 300"/>
                  <a:gd name="T11" fmla="*/ 140 h 168"/>
                  <a:gd name="T12" fmla="*/ 282 w 300"/>
                  <a:gd name="T13" fmla="*/ 147 h 168"/>
                  <a:gd name="T14" fmla="*/ 279 w 300"/>
                  <a:gd name="T15" fmla="*/ 152 h 168"/>
                  <a:gd name="T16" fmla="*/ 275 w 300"/>
                  <a:gd name="T17" fmla="*/ 156 h 168"/>
                  <a:gd name="T18" fmla="*/ 269 w 300"/>
                  <a:gd name="T19" fmla="*/ 160 h 168"/>
                  <a:gd name="T20" fmla="*/ 264 w 300"/>
                  <a:gd name="T21" fmla="*/ 163 h 168"/>
                  <a:gd name="T22" fmla="*/ 257 w 300"/>
                  <a:gd name="T23" fmla="*/ 166 h 168"/>
                  <a:gd name="T24" fmla="*/ 252 w 300"/>
                  <a:gd name="T25" fmla="*/ 167 h 168"/>
                  <a:gd name="T26" fmla="*/ 245 w 300"/>
                  <a:gd name="T27" fmla="*/ 168 h 168"/>
                  <a:gd name="T28" fmla="*/ 245 w 300"/>
                  <a:gd name="T29" fmla="*/ 168 h 168"/>
                  <a:gd name="T30" fmla="*/ 0 w 300"/>
                  <a:gd name="T31" fmla="*/ 164 h 168"/>
                  <a:gd name="T32" fmla="*/ 0 w 300"/>
                  <a:gd name="T33" fmla="*/ 164 h 168"/>
                  <a:gd name="T34" fmla="*/ 0 w 300"/>
                  <a:gd name="T35" fmla="*/ 0 h 168"/>
                  <a:gd name="T36" fmla="*/ 0 w 300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0" h="168">
                    <a:moveTo>
                      <a:pt x="0" y="0"/>
                    </a:moveTo>
                    <a:lnTo>
                      <a:pt x="0" y="0"/>
                    </a:lnTo>
                    <a:lnTo>
                      <a:pt x="300" y="0"/>
                    </a:lnTo>
                    <a:lnTo>
                      <a:pt x="300" y="0"/>
                    </a:lnTo>
                    <a:lnTo>
                      <a:pt x="283" y="140"/>
                    </a:lnTo>
                    <a:lnTo>
                      <a:pt x="283" y="140"/>
                    </a:lnTo>
                    <a:lnTo>
                      <a:pt x="282" y="147"/>
                    </a:lnTo>
                    <a:lnTo>
                      <a:pt x="279" y="152"/>
                    </a:lnTo>
                    <a:lnTo>
                      <a:pt x="275" y="156"/>
                    </a:lnTo>
                    <a:lnTo>
                      <a:pt x="269" y="160"/>
                    </a:lnTo>
                    <a:lnTo>
                      <a:pt x="264" y="163"/>
                    </a:lnTo>
                    <a:lnTo>
                      <a:pt x="257" y="166"/>
                    </a:lnTo>
                    <a:lnTo>
                      <a:pt x="252" y="167"/>
                    </a:lnTo>
                    <a:lnTo>
                      <a:pt x="245" y="168"/>
                    </a:lnTo>
                    <a:lnTo>
                      <a:pt x="245" y="168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26"/>
              <p:cNvSpPr/>
              <p:nvPr/>
            </p:nvSpPr>
            <p:spPr bwMode="auto">
              <a:xfrm>
                <a:off x="3086101" y="5083175"/>
                <a:ext cx="471488" cy="266700"/>
              </a:xfrm>
              <a:custGeom>
                <a:avLst/>
                <a:gdLst>
                  <a:gd name="T0" fmla="*/ 0 w 297"/>
                  <a:gd name="T1" fmla="*/ 0 h 168"/>
                  <a:gd name="T2" fmla="*/ 0 w 297"/>
                  <a:gd name="T3" fmla="*/ 0 h 168"/>
                  <a:gd name="T4" fmla="*/ 297 w 297"/>
                  <a:gd name="T5" fmla="*/ 0 h 168"/>
                  <a:gd name="T6" fmla="*/ 297 w 297"/>
                  <a:gd name="T7" fmla="*/ 0 h 168"/>
                  <a:gd name="T8" fmla="*/ 280 w 297"/>
                  <a:gd name="T9" fmla="*/ 140 h 168"/>
                  <a:gd name="T10" fmla="*/ 280 w 297"/>
                  <a:gd name="T11" fmla="*/ 140 h 168"/>
                  <a:gd name="T12" fmla="*/ 279 w 297"/>
                  <a:gd name="T13" fmla="*/ 147 h 168"/>
                  <a:gd name="T14" fmla="*/ 276 w 297"/>
                  <a:gd name="T15" fmla="*/ 152 h 168"/>
                  <a:gd name="T16" fmla="*/ 272 w 297"/>
                  <a:gd name="T17" fmla="*/ 156 h 168"/>
                  <a:gd name="T18" fmla="*/ 266 w 297"/>
                  <a:gd name="T19" fmla="*/ 160 h 168"/>
                  <a:gd name="T20" fmla="*/ 261 w 297"/>
                  <a:gd name="T21" fmla="*/ 163 h 168"/>
                  <a:gd name="T22" fmla="*/ 254 w 297"/>
                  <a:gd name="T23" fmla="*/ 166 h 168"/>
                  <a:gd name="T24" fmla="*/ 249 w 297"/>
                  <a:gd name="T25" fmla="*/ 167 h 168"/>
                  <a:gd name="T26" fmla="*/ 243 w 297"/>
                  <a:gd name="T27" fmla="*/ 168 h 168"/>
                  <a:gd name="T28" fmla="*/ 243 w 297"/>
                  <a:gd name="T29" fmla="*/ 168 h 168"/>
                  <a:gd name="T30" fmla="*/ 1 w 297"/>
                  <a:gd name="T31" fmla="*/ 163 h 168"/>
                  <a:gd name="T32" fmla="*/ 1 w 297"/>
                  <a:gd name="T33" fmla="*/ 163 h 168"/>
                  <a:gd name="T34" fmla="*/ 0 w 297"/>
                  <a:gd name="T35" fmla="*/ 0 h 168"/>
                  <a:gd name="T36" fmla="*/ 0 w 297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7" h="168">
                    <a:moveTo>
                      <a:pt x="0" y="0"/>
                    </a:moveTo>
                    <a:lnTo>
                      <a:pt x="0" y="0"/>
                    </a:lnTo>
                    <a:lnTo>
                      <a:pt x="297" y="0"/>
                    </a:lnTo>
                    <a:lnTo>
                      <a:pt x="297" y="0"/>
                    </a:lnTo>
                    <a:lnTo>
                      <a:pt x="280" y="140"/>
                    </a:lnTo>
                    <a:lnTo>
                      <a:pt x="280" y="140"/>
                    </a:lnTo>
                    <a:lnTo>
                      <a:pt x="279" y="147"/>
                    </a:lnTo>
                    <a:lnTo>
                      <a:pt x="276" y="152"/>
                    </a:lnTo>
                    <a:lnTo>
                      <a:pt x="272" y="156"/>
                    </a:lnTo>
                    <a:lnTo>
                      <a:pt x="266" y="160"/>
                    </a:lnTo>
                    <a:lnTo>
                      <a:pt x="261" y="163"/>
                    </a:lnTo>
                    <a:lnTo>
                      <a:pt x="254" y="166"/>
                    </a:lnTo>
                    <a:lnTo>
                      <a:pt x="249" y="167"/>
                    </a:lnTo>
                    <a:lnTo>
                      <a:pt x="243" y="168"/>
                    </a:lnTo>
                    <a:lnTo>
                      <a:pt x="243" y="168"/>
                    </a:lnTo>
                    <a:lnTo>
                      <a:pt x="1" y="163"/>
                    </a:lnTo>
                    <a:lnTo>
                      <a:pt x="1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27"/>
              <p:cNvSpPr/>
              <p:nvPr/>
            </p:nvSpPr>
            <p:spPr bwMode="auto">
              <a:xfrm>
                <a:off x="3092451" y="5083175"/>
                <a:ext cx="465138" cy="266700"/>
              </a:xfrm>
              <a:custGeom>
                <a:avLst/>
                <a:gdLst>
                  <a:gd name="T0" fmla="*/ 0 w 293"/>
                  <a:gd name="T1" fmla="*/ 0 h 168"/>
                  <a:gd name="T2" fmla="*/ 0 w 293"/>
                  <a:gd name="T3" fmla="*/ 0 h 168"/>
                  <a:gd name="T4" fmla="*/ 293 w 293"/>
                  <a:gd name="T5" fmla="*/ 0 h 168"/>
                  <a:gd name="T6" fmla="*/ 293 w 293"/>
                  <a:gd name="T7" fmla="*/ 0 h 168"/>
                  <a:gd name="T8" fmla="*/ 276 w 293"/>
                  <a:gd name="T9" fmla="*/ 140 h 168"/>
                  <a:gd name="T10" fmla="*/ 276 w 293"/>
                  <a:gd name="T11" fmla="*/ 140 h 168"/>
                  <a:gd name="T12" fmla="*/ 275 w 293"/>
                  <a:gd name="T13" fmla="*/ 147 h 168"/>
                  <a:gd name="T14" fmla="*/ 272 w 293"/>
                  <a:gd name="T15" fmla="*/ 152 h 168"/>
                  <a:gd name="T16" fmla="*/ 268 w 293"/>
                  <a:gd name="T17" fmla="*/ 156 h 168"/>
                  <a:gd name="T18" fmla="*/ 262 w 293"/>
                  <a:gd name="T19" fmla="*/ 160 h 168"/>
                  <a:gd name="T20" fmla="*/ 257 w 293"/>
                  <a:gd name="T21" fmla="*/ 163 h 168"/>
                  <a:gd name="T22" fmla="*/ 250 w 293"/>
                  <a:gd name="T23" fmla="*/ 166 h 168"/>
                  <a:gd name="T24" fmla="*/ 245 w 293"/>
                  <a:gd name="T25" fmla="*/ 167 h 168"/>
                  <a:gd name="T26" fmla="*/ 239 w 293"/>
                  <a:gd name="T27" fmla="*/ 168 h 168"/>
                  <a:gd name="T28" fmla="*/ 239 w 293"/>
                  <a:gd name="T29" fmla="*/ 168 h 168"/>
                  <a:gd name="T30" fmla="*/ 0 w 293"/>
                  <a:gd name="T31" fmla="*/ 163 h 168"/>
                  <a:gd name="T32" fmla="*/ 0 w 293"/>
                  <a:gd name="T33" fmla="*/ 163 h 168"/>
                  <a:gd name="T34" fmla="*/ 0 w 293"/>
                  <a:gd name="T35" fmla="*/ 0 h 168"/>
                  <a:gd name="T36" fmla="*/ 0 w 293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3" h="168">
                    <a:moveTo>
                      <a:pt x="0" y="0"/>
                    </a:moveTo>
                    <a:lnTo>
                      <a:pt x="0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76" y="140"/>
                    </a:lnTo>
                    <a:lnTo>
                      <a:pt x="276" y="140"/>
                    </a:lnTo>
                    <a:lnTo>
                      <a:pt x="275" y="147"/>
                    </a:lnTo>
                    <a:lnTo>
                      <a:pt x="272" y="152"/>
                    </a:lnTo>
                    <a:lnTo>
                      <a:pt x="268" y="156"/>
                    </a:lnTo>
                    <a:lnTo>
                      <a:pt x="262" y="160"/>
                    </a:lnTo>
                    <a:lnTo>
                      <a:pt x="257" y="163"/>
                    </a:lnTo>
                    <a:lnTo>
                      <a:pt x="250" y="166"/>
                    </a:lnTo>
                    <a:lnTo>
                      <a:pt x="245" y="167"/>
                    </a:lnTo>
                    <a:lnTo>
                      <a:pt x="239" y="168"/>
                    </a:lnTo>
                    <a:lnTo>
                      <a:pt x="239" y="16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28"/>
              <p:cNvSpPr/>
              <p:nvPr/>
            </p:nvSpPr>
            <p:spPr bwMode="auto">
              <a:xfrm>
                <a:off x="3098801" y="5083175"/>
                <a:ext cx="458788" cy="266700"/>
              </a:xfrm>
              <a:custGeom>
                <a:avLst/>
                <a:gdLst>
                  <a:gd name="T0" fmla="*/ 0 w 289"/>
                  <a:gd name="T1" fmla="*/ 0 h 168"/>
                  <a:gd name="T2" fmla="*/ 0 w 289"/>
                  <a:gd name="T3" fmla="*/ 0 h 168"/>
                  <a:gd name="T4" fmla="*/ 289 w 289"/>
                  <a:gd name="T5" fmla="*/ 0 h 168"/>
                  <a:gd name="T6" fmla="*/ 289 w 289"/>
                  <a:gd name="T7" fmla="*/ 0 h 168"/>
                  <a:gd name="T8" fmla="*/ 272 w 289"/>
                  <a:gd name="T9" fmla="*/ 140 h 168"/>
                  <a:gd name="T10" fmla="*/ 272 w 289"/>
                  <a:gd name="T11" fmla="*/ 140 h 168"/>
                  <a:gd name="T12" fmla="*/ 271 w 289"/>
                  <a:gd name="T13" fmla="*/ 147 h 168"/>
                  <a:gd name="T14" fmla="*/ 268 w 289"/>
                  <a:gd name="T15" fmla="*/ 151 h 168"/>
                  <a:gd name="T16" fmla="*/ 264 w 289"/>
                  <a:gd name="T17" fmla="*/ 156 h 168"/>
                  <a:gd name="T18" fmla="*/ 258 w 289"/>
                  <a:gd name="T19" fmla="*/ 160 h 168"/>
                  <a:gd name="T20" fmla="*/ 253 w 289"/>
                  <a:gd name="T21" fmla="*/ 163 h 168"/>
                  <a:gd name="T22" fmla="*/ 248 w 289"/>
                  <a:gd name="T23" fmla="*/ 166 h 168"/>
                  <a:gd name="T24" fmla="*/ 235 w 289"/>
                  <a:gd name="T25" fmla="*/ 168 h 168"/>
                  <a:gd name="T26" fmla="*/ 235 w 289"/>
                  <a:gd name="T27" fmla="*/ 168 h 168"/>
                  <a:gd name="T28" fmla="*/ 0 w 289"/>
                  <a:gd name="T29" fmla="*/ 161 h 168"/>
                  <a:gd name="T30" fmla="*/ 0 w 289"/>
                  <a:gd name="T31" fmla="*/ 161 h 168"/>
                  <a:gd name="T32" fmla="*/ 0 w 289"/>
                  <a:gd name="T33" fmla="*/ 0 h 168"/>
                  <a:gd name="T34" fmla="*/ 0 w 289"/>
                  <a:gd name="T3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9" h="168">
                    <a:moveTo>
                      <a:pt x="0" y="0"/>
                    </a:moveTo>
                    <a:lnTo>
                      <a:pt x="0" y="0"/>
                    </a:lnTo>
                    <a:lnTo>
                      <a:pt x="289" y="0"/>
                    </a:lnTo>
                    <a:lnTo>
                      <a:pt x="289" y="0"/>
                    </a:lnTo>
                    <a:lnTo>
                      <a:pt x="272" y="140"/>
                    </a:lnTo>
                    <a:lnTo>
                      <a:pt x="272" y="140"/>
                    </a:lnTo>
                    <a:lnTo>
                      <a:pt x="271" y="147"/>
                    </a:lnTo>
                    <a:lnTo>
                      <a:pt x="268" y="151"/>
                    </a:lnTo>
                    <a:lnTo>
                      <a:pt x="264" y="156"/>
                    </a:lnTo>
                    <a:lnTo>
                      <a:pt x="258" y="160"/>
                    </a:lnTo>
                    <a:lnTo>
                      <a:pt x="253" y="163"/>
                    </a:lnTo>
                    <a:lnTo>
                      <a:pt x="248" y="166"/>
                    </a:lnTo>
                    <a:lnTo>
                      <a:pt x="235" y="168"/>
                    </a:lnTo>
                    <a:lnTo>
                      <a:pt x="235" y="168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29"/>
              <p:cNvSpPr/>
              <p:nvPr/>
            </p:nvSpPr>
            <p:spPr bwMode="auto">
              <a:xfrm>
                <a:off x="3105151" y="5083175"/>
                <a:ext cx="452438" cy="265113"/>
              </a:xfrm>
              <a:custGeom>
                <a:avLst/>
                <a:gdLst>
                  <a:gd name="T0" fmla="*/ 0 w 285"/>
                  <a:gd name="T1" fmla="*/ 0 h 167"/>
                  <a:gd name="T2" fmla="*/ 0 w 285"/>
                  <a:gd name="T3" fmla="*/ 0 h 167"/>
                  <a:gd name="T4" fmla="*/ 285 w 285"/>
                  <a:gd name="T5" fmla="*/ 0 h 167"/>
                  <a:gd name="T6" fmla="*/ 285 w 285"/>
                  <a:gd name="T7" fmla="*/ 0 h 167"/>
                  <a:gd name="T8" fmla="*/ 268 w 285"/>
                  <a:gd name="T9" fmla="*/ 140 h 167"/>
                  <a:gd name="T10" fmla="*/ 268 w 285"/>
                  <a:gd name="T11" fmla="*/ 140 h 167"/>
                  <a:gd name="T12" fmla="*/ 267 w 285"/>
                  <a:gd name="T13" fmla="*/ 147 h 167"/>
                  <a:gd name="T14" fmla="*/ 264 w 285"/>
                  <a:gd name="T15" fmla="*/ 151 h 167"/>
                  <a:gd name="T16" fmla="*/ 260 w 285"/>
                  <a:gd name="T17" fmla="*/ 156 h 167"/>
                  <a:gd name="T18" fmla="*/ 254 w 285"/>
                  <a:gd name="T19" fmla="*/ 160 h 167"/>
                  <a:gd name="T20" fmla="*/ 249 w 285"/>
                  <a:gd name="T21" fmla="*/ 163 h 167"/>
                  <a:gd name="T22" fmla="*/ 244 w 285"/>
                  <a:gd name="T23" fmla="*/ 166 h 167"/>
                  <a:gd name="T24" fmla="*/ 231 w 285"/>
                  <a:gd name="T25" fmla="*/ 167 h 167"/>
                  <a:gd name="T26" fmla="*/ 231 w 285"/>
                  <a:gd name="T27" fmla="*/ 167 h 167"/>
                  <a:gd name="T28" fmla="*/ 0 w 285"/>
                  <a:gd name="T29" fmla="*/ 160 h 167"/>
                  <a:gd name="T30" fmla="*/ 0 w 285"/>
                  <a:gd name="T31" fmla="*/ 160 h 167"/>
                  <a:gd name="T32" fmla="*/ 0 w 285"/>
                  <a:gd name="T33" fmla="*/ 0 h 167"/>
                  <a:gd name="T34" fmla="*/ 0 w 285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5" h="167">
                    <a:moveTo>
                      <a:pt x="0" y="0"/>
                    </a:moveTo>
                    <a:lnTo>
                      <a:pt x="0" y="0"/>
                    </a:lnTo>
                    <a:lnTo>
                      <a:pt x="285" y="0"/>
                    </a:lnTo>
                    <a:lnTo>
                      <a:pt x="285" y="0"/>
                    </a:lnTo>
                    <a:lnTo>
                      <a:pt x="268" y="140"/>
                    </a:lnTo>
                    <a:lnTo>
                      <a:pt x="268" y="140"/>
                    </a:lnTo>
                    <a:lnTo>
                      <a:pt x="267" y="147"/>
                    </a:lnTo>
                    <a:lnTo>
                      <a:pt x="264" y="151"/>
                    </a:lnTo>
                    <a:lnTo>
                      <a:pt x="260" y="156"/>
                    </a:lnTo>
                    <a:lnTo>
                      <a:pt x="254" y="160"/>
                    </a:lnTo>
                    <a:lnTo>
                      <a:pt x="249" y="163"/>
                    </a:lnTo>
                    <a:lnTo>
                      <a:pt x="244" y="166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30"/>
              <p:cNvSpPr/>
              <p:nvPr/>
            </p:nvSpPr>
            <p:spPr bwMode="auto">
              <a:xfrm>
                <a:off x="3111501" y="5083175"/>
                <a:ext cx="446088" cy="265113"/>
              </a:xfrm>
              <a:custGeom>
                <a:avLst/>
                <a:gdLst>
                  <a:gd name="T0" fmla="*/ 0 w 281"/>
                  <a:gd name="T1" fmla="*/ 0 h 167"/>
                  <a:gd name="T2" fmla="*/ 0 w 281"/>
                  <a:gd name="T3" fmla="*/ 0 h 167"/>
                  <a:gd name="T4" fmla="*/ 281 w 281"/>
                  <a:gd name="T5" fmla="*/ 0 h 167"/>
                  <a:gd name="T6" fmla="*/ 281 w 281"/>
                  <a:gd name="T7" fmla="*/ 0 h 167"/>
                  <a:gd name="T8" fmla="*/ 264 w 281"/>
                  <a:gd name="T9" fmla="*/ 140 h 167"/>
                  <a:gd name="T10" fmla="*/ 264 w 281"/>
                  <a:gd name="T11" fmla="*/ 140 h 167"/>
                  <a:gd name="T12" fmla="*/ 263 w 281"/>
                  <a:gd name="T13" fmla="*/ 145 h 167"/>
                  <a:gd name="T14" fmla="*/ 260 w 281"/>
                  <a:gd name="T15" fmla="*/ 151 h 167"/>
                  <a:gd name="T16" fmla="*/ 256 w 281"/>
                  <a:gd name="T17" fmla="*/ 156 h 167"/>
                  <a:gd name="T18" fmla="*/ 250 w 281"/>
                  <a:gd name="T19" fmla="*/ 160 h 167"/>
                  <a:gd name="T20" fmla="*/ 245 w 281"/>
                  <a:gd name="T21" fmla="*/ 163 h 167"/>
                  <a:gd name="T22" fmla="*/ 240 w 281"/>
                  <a:gd name="T23" fmla="*/ 166 h 167"/>
                  <a:gd name="T24" fmla="*/ 229 w 281"/>
                  <a:gd name="T25" fmla="*/ 167 h 167"/>
                  <a:gd name="T26" fmla="*/ 229 w 281"/>
                  <a:gd name="T27" fmla="*/ 167 h 167"/>
                  <a:gd name="T28" fmla="*/ 0 w 281"/>
                  <a:gd name="T29" fmla="*/ 159 h 167"/>
                  <a:gd name="T30" fmla="*/ 0 w 281"/>
                  <a:gd name="T31" fmla="*/ 159 h 167"/>
                  <a:gd name="T32" fmla="*/ 0 w 281"/>
                  <a:gd name="T33" fmla="*/ 0 h 167"/>
                  <a:gd name="T34" fmla="*/ 0 w 281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1" h="167">
                    <a:moveTo>
                      <a:pt x="0" y="0"/>
                    </a:moveTo>
                    <a:lnTo>
                      <a:pt x="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64" y="140"/>
                    </a:lnTo>
                    <a:lnTo>
                      <a:pt x="264" y="140"/>
                    </a:lnTo>
                    <a:lnTo>
                      <a:pt x="263" y="145"/>
                    </a:lnTo>
                    <a:lnTo>
                      <a:pt x="260" y="151"/>
                    </a:lnTo>
                    <a:lnTo>
                      <a:pt x="256" y="156"/>
                    </a:lnTo>
                    <a:lnTo>
                      <a:pt x="250" y="160"/>
                    </a:lnTo>
                    <a:lnTo>
                      <a:pt x="245" y="163"/>
                    </a:lnTo>
                    <a:lnTo>
                      <a:pt x="240" y="166"/>
                    </a:lnTo>
                    <a:lnTo>
                      <a:pt x="229" y="167"/>
                    </a:lnTo>
                    <a:lnTo>
                      <a:pt x="229" y="16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31"/>
              <p:cNvSpPr/>
              <p:nvPr/>
            </p:nvSpPr>
            <p:spPr bwMode="auto">
              <a:xfrm>
                <a:off x="3116263" y="5083175"/>
                <a:ext cx="441325" cy="265113"/>
              </a:xfrm>
              <a:custGeom>
                <a:avLst/>
                <a:gdLst>
                  <a:gd name="T0" fmla="*/ 1 w 278"/>
                  <a:gd name="T1" fmla="*/ 0 h 167"/>
                  <a:gd name="T2" fmla="*/ 1 w 278"/>
                  <a:gd name="T3" fmla="*/ 0 h 167"/>
                  <a:gd name="T4" fmla="*/ 278 w 278"/>
                  <a:gd name="T5" fmla="*/ 0 h 167"/>
                  <a:gd name="T6" fmla="*/ 278 w 278"/>
                  <a:gd name="T7" fmla="*/ 0 h 167"/>
                  <a:gd name="T8" fmla="*/ 261 w 278"/>
                  <a:gd name="T9" fmla="*/ 140 h 167"/>
                  <a:gd name="T10" fmla="*/ 261 w 278"/>
                  <a:gd name="T11" fmla="*/ 140 h 167"/>
                  <a:gd name="T12" fmla="*/ 260 w 278"/>
                  <a:gd name="T13" fmla="*/ 145 h 167"/>
                  <a:gd name="T14" fmla="*/ 257 w 278"/>
                  <a:gd name="T15" fmla="*/ 151 h 167"/>
                  <a:gd name="T16" fmla="*/ 253 w 278"/>
                  <a:gd name="T17" fmla="*/ 156 h 167"/>
                  <a:gd name="T18" fmla="*/ 247 w 278"/>
                  <a:gd name="T19" fmla="*/ 159 h 167"/>
                  <a:gd name="T20" fmla="*/ 242 w 278"/>
                  <a:gd name="T21" fmla="*/ 163 h 167"/>
                  <a:gd name="T22" fmla="*/ 237 w 278"/>
                  <a:gd name="T23" fmla="*/ 166 h 167"/>
                  <a:gd name="T24" fmla="*/ 226 w 278"/>
                  <a:gd name="T25" fmla="*/ 167 h 167"/>
                  <a:gd name="T26" fmla="*/ 226 w 278"/>
                  <a:gd name="T27" fmla="*/ 167 h 167"/>
                  <a:gd name="T28" fmla="*/ 0 w 278"/>
                  <a:gd name="T29" fmla="*/ 157 h 167"/>
                  <a:gd name="T30" fmla="*/ 0 w 278"/>
                  <a:gd name="T31" fmla="*/ 157 h 167"/>
                  <a:gd name="T32" fmla="*/ 1 w 278"/>
                  <a:gd name="T33" fmla="*/ 0 h 167"/>
                  <a:gd name="T34" fmla="*/ 1 w 278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8" h="167">
                    <a:moveTo>
                      <a:pt x="1" y="0"/>
                    </a:moveTo>
                    <a:lnTo>
                      <a:pt x="1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61" y="140"/>
                    </a:lnTo>
                    <a:lnTo>
                      <a:pt x="261" y="140"/>
                    </a:lnTo>
                    <a:lnTo>
                      <a:pt x="260" y="145"/>
                    </a:lnTo>
                    <a:lnTo>
                      <a:pt x="257" y="151"/>
                    </a:lnTo>
                    <a:lnTo>
                      <a:pt x="253" y="156"/>
                    </a:lnTo>
                    <a:lnTo>
                      <a:pt x="247" y="159"/>
                    </a:lnTo>
                    <a:lnTo>
                      <a:pt x="242" y="163"/>
                    </a:lnTo>
                    <a:lnTo>
                      <a:pt x="237" y="166"/>
                    </a:lnTo>
                    <a:lnTo>
                      <a:pt x="226" y="167"/>
                    </a:lnTo>
                    <a:lnTo>
                      <a:pt x="226" y="167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32"/>
              <p:cNvSpPr/>
              <p:nvPr/>
            </p:nvSpPr>
            <p:spPr bwMode="auto">
              <a:xfrm>
                <a:off x="3122613" y="5083175"/>
                <a:ext cx="434975" cy="265113"/>
              </a:xfrm>
              <a:custGeom>
                <a:avLst/>
                <a:gdLst>
                  <a:gd name="T0" fmla="*/ 1 w 274"/>
                  <a:gd name="T1" fmla="*/ 0 h 167"/>
                  <a:gd name="T2" fmla="*/ 1 w 274"/>
                  <a:gd name="T3" fmla="*/ 0 h 167"/>
                  <a:gd name="T4" fmla="*/ 274 w 274"/>
                  <a:gd name="T5" fmla="*/ 0 h 167"/>
                  <a:gd name="T6" fmla="*/ 274 w 274"/>
                  <a:gd name="T7" fmla="*/ 0 h 167"/>
                  <a:gd name="T8" fmla="*/ 257 w 274"/>
                  <a:gd name="T9" fmla="*/ 140 h 167"/>
                  <a:gd name="T10" fmla="*/ 257 w 274"/>
                  <a:gd name="T11" fmla="*/ 140 h 167"/>
                  <a:gd name="T12" fmla="*/ 256 w 274"/>
                  <a:gd name="T13" fmla="*/ 145 h 167"/>
                  <a:gd name="T14" fmla="*/ 253 w 274"/>
                  <a:gd name="T15" fmla="*/ 151 h 167"/>
                  <a:gd name="T16" fmla="*/ 249 w 274"/>
                  <a:gd name="T17" fmla="*/ 156 h 167"/>
                  <a:gd name="T18" fmla="*/ 245 w 274"/>
                  <a:gd name="T19" fmla="*/ 159 h 167"/>
                  <a:gd name="T20" fmla="*/ 239 w 274"/>
                  <a:gd name="T21" fmla="*/ 163 h 167"/>
                  <a:gd name="T22" fmla="*/ 233 w 274"/>
                  <a:gd name="T23" fmla="*/ 164 h 167"/>
                  <a:gd name="T24" fmla="*/ 222 w 274"/>
                  <a:gd name="T25" fmla="*/ 167 h 167"/>
                  <a:gd name="T26" fmla="*/ 222 w 274"/>
                  <a:gd name="T27" fmla="*/ 167 h 167"/>
                  <a:gd name="T28" fmla="*/ 0 w 274"/>
                  <a:gd name="T29" fmla="*/ 156 h 167"/>
                  <a:gd name="T30" fmla="*/ 0 w 274"/>
                  <a:gd name="T31" fmla="*/ 156 h 167"/>
                  <a:gd name="T32" fmla="*/ 1 w 274"/>
                  <a:gd name="T33" fmla="*/ 0 h 167"/>
                  <a:gd name="T34" fmla="*/ 1 w 274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4" h="167">
                    <a:moveTo>
                      <a:pt x="1" y="0"/>
                    </a:moveTo>
                    <a:lnTo>
                      <a:pt x="1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57" y="140"/>
                    </a:lnTo>
                    <a:lnTo>
                      <a:pt x="257" y="140"/>
                    </a:lnTo>
                    <a:lnTo>
                      <a:pt x="256" y="145"/>
                    </a:lnTo>
                    <a:lnTo>
                      <a:pt x="253" y="151"/>
                    </a:lnTo>
                    <a:lnTo>
                      <a:pt x="249" y="156"/>
                    </a:lnTo>
                    <a:lnTo>
                      <a:pt x="245" y="159"/>
                    </a:lnTo>
                    <a:lnTo>
                      <a:pt x="239" y="163"/>
                    </a:lnTo>
                    <a:lnTo>
                      <a:pt x="233" y="164"/>
                    </a:lnTo>
                    <a:lnTo>
                      <a:pt x="222" y="167"/>
                    </a:lnTo>
                    <a:lnTo>
                      <a:pt x="222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33"/>
              <p:cNvSpPr/>
              <p:nvPr/>
            </p:nvSpPr>
            <p:spPr bwMode="auto">
              <a:xfrm>
                <a:off x="3128963" y="5083175"/>
                <a:ext cx="428625" cy="265113"/>
              </a:xfrm>
              <a:custGeom>
                <a:avLst/>
                <a:gdLst>
                  <a:gd name="T0" fmla="*/ 0 w 270"/>
                  <a:gd name="T1" fmla="*/ 0 h 167"/>
                  <a:gd name="T2" fmla="*/ 0 w 270"/>
                  <a:gd name="T3" fmla="*/ 0 h 167"/>
                  <a:gd name="T4" fmla="*/ 270 w 270"/>
                  <a:gd name="T5" fmla="*/ 0 h 167"/>
                  <a:gd name="T6" fmla="*/ 270 w 270"/>
                  <a:gd name="T7" fmla="*/ 0 h 167"/>
                  <a:gd name="T8" fmla="*/ 253 w 270"/>
                  <a:gd name="T9" fmla="*/ 140 h 167"/>
                  <a:gd name="T10" fmla="*/ 253 w 270"/>
                  <a:gd name="T11" fmla="*/ 140 h 167"/>
                  <a:gd name="T12" fmla="*/ 252 w 270"/>
                  <a:gd name="T13" fmla="*/ 145 h 167"/>
                  <a:gd name="T14" fmla="*/ 249 w 270"/>
                  <a:gd name="T15" fmla="*/ 151 h 167"/>
                  <a:gd name="T16" fmla="*/ 245 w 270"/>
                  <a:gd name="T17" fmla="*/ 155 h 167"/>
                  <a:gd name="T18" fmla="*/ 241 w 270"/>
                  <a:gd name="T19" fmla="*/ 159 h 167"/>
                  <a:gd name="T20" fmla="*/ 235 w 270"/>
                  <a:gd name="T21" fmla="*/ 163 h 167"/>
                  <a:gd name="T22" fmla="*/ 230 w 270"/>
                  <a:gd name="T23" fmla="*/ 164 h 167"/>
                  <a:gd name="T24" fmla="*/ 219 w 270"/>
                  <a:gd name="T25" fmla="*/ 167 h 167"/>
                  <a:gd name="T26" fmla="*/ 219 w 270"/>
                  <a:gd name="T27" fmla="*/ 167 h 167"/>
                  <a:gd name="T28" fmla="*/ 0 w 270"/>
                  <a:gd name="T29" fmla="*/ 156 h 167"/>
                  <a:gd name="T30" fmla="*/ 0 w 270"/>
                  <a:gd name="T31" fmla="*/ 156 h 167"/>
                  <a:gd name="T32" fmla="*/ 0 w 270"/>
                  <a:gd name="T33" fmla="*/ 0 h 167"/>
                  <a:gd name="T34" fmla="*/ 0 w 270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0" h="167">
                    <a:moveTo>
                      <a:pt x="0" y="0"/>
                    </a:moveTo>
                    <a:lnTo>
                      <a:pt x="0" y="0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53" y="140"/>
                    </a:lnTo>
                    <a:lnTo>
                      <a:pt x="253" y="140"/>
                    </a:lnTo>
                    <a:lnTo>
                      <a:pt x="252" y="145"/>
                    </a:lnTo>
                    <a:lnTo>
                      <a:pt x="249" y="151"/>
                    </a:lnTo>
                    <a:lnTo>
                      <a:pt x="245" y="155"/>
                    </a:lnTo>
                    <a:lnTo>
                      <a:pt x="241" y="159"/>
                    </a:lnTo>
                    <a:lnTo>
                      <a:pt x="235" y="163"/>
                    </a:lnTo>
                    <a:lnTo>
                      <a:pt x="230" y="164"/>
                    </a:lnTo>
                    <a:lnTo>
                      <a:pt x="219" y="167"/>
                    </a:lnTo>
                    <a:lnTo>
                      <a:pt x="219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34"/>
              <p:cNvSpPr/>
              <p:nvPr/>
            </p:nvSpPr>
            <p:spPr bwMode="auto">
              <a:xfrm>
                <a:off x="3135313" y="5083175"/>
                <a:ext cx="422275" cy="265113"/>
              </a:xfrm>
              <a:custGeom>
                <a:avLst/>
                <a:gdLst>
                  <a:gd name="T0" fmla="*/ 0 w 266"/>
                  <a:gd name="T1" fmla="*/ 0 h 167"/>
                  <a:gd name="T2" fmla="*/ 0 w 266"/>
                  <a:gd name="T3" fmla="*/ 0 h 167"/>
                  <a:gd name="T4" fmla="*/ 266 w 266"/>
                  <a:gd name="T5" fmla="*/ 0 h 167"/>
                  <a:gd name="T6" fmla="*/ 266 w 266"/>
                  <a:gd name="T7" fmla="*/ 0 h 167"/>
                  <a:gd name="T8" fmla="*/ 249 w 266"/>
                  <a:gd name="T9" fmla="*/ 140 h 167"/>
                  <a:gd name="T10" fmla="*/ 249 w 266"/>
                  <a:gd name="T11" fmla="*/ 140 h 167"/>
                  <a:gd name="T12" fmla="*/ 248 w 266"/>
                  <a:gd name="T13" fmla="*/ 145 h 167"/>
                  <a:gd name="T14" fmla="*/ 245 w 266"/>
                  <a:gd name="T15" fmla="*/ 151 h 167"/>
                  <a:gd name="T16" fmla="*/ 241 w 266"/>
                  <a:gd name="T17" fmla="*/ 155 h 167"/>
                  <a:gd name="T18" fmla="*/ 237 w 266"/>
                  <a:gd name="T19" fmla="*/ 159 h 167"/>
                  <a:gd name="T20" fmla="*/ 226 w 266"/>
                  <a:gd name="T21" fmla="*/ 164 h 167"/>
                  <a:gd name="T22" fmla="*/ 215 w 266"/>
                  <a:gd name="T23" fmla="*/ 167 h 167"/>
                  <a:gd name="T24" fmla="*/ 215 w 266"/>
                  <a:gd name="T25" fmla="*/ 167 h 167"/>
                  <a:gd name="T26" fmla="*/ 0 w 266"/>
                  <a:gd name="T27" fmla="*/ 155 h 167"/>
                  <a:gd name="T28" fmla="*/ 0 w 266"/>
                  <a:gd name="T29" fmla="*/ 155 h 167"/>
                  <a:gd name="T30" fmla="*/ 0 w 266"/>
                  <a:gd name="T31" fmla="*/ 0 h 167"/>
                  <a:gd name="T32" fmla="*/ 0 w 266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6" h="167">
                    <a:moveTo>
                      <a:pt x="0" y="0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49" y="140"/>
                    </a:lnTo>
                    <a:lnTo>
                      <a:pt x="249" y="140"/>
                    </a:lnTo>
                    <a:lnTo>
                      <a:pt x="248" y="145"/>
                    </a:lnTo>
                    <a:lnTo>
                      <a:pt x="245" y="151"/>
                    </a:lnTo>
                    <a:lnTo>
                      <a:pt x="241" y="155"/>
                    </a:lnTo>
                    <a:lnTo>
                      <a:pt x="237" y="159"/>
                    </a:lnTo>
                    <a:lnTo>
                      <a:pt x="226" y="164"/>
                    </a:lnTo>
                    <a:lnTo>
                      <a:pt x="215" y="167"/>
                    </a:lnTo>
                    <a:lnTo>
                      <a:pt x="215" y="167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35"/>
              <p:cNvSpPr/>
              <p:nvPr/>
            </p:nvSpPr>
            <p:spPr bwMode="auto">
              <a:xfrm>
                <a:off x="3138488" y="5083175"/>
                <a:ext cx="419100" cy="265113"/>
              </a:xfrm>
              <a:custGeom>
                <a:avLst/>
                <a:gdLst>
                  <a:gd name="T0" fmla="*/ 2 w 264"/>
                  <a:gd name="T1" fmla="*/ 0 h 167"/>
                  <a:gd name="T2" fmla="*/ 2 w 264"/>
                  <a:gd name="T3" fmla="*/ 0 h 167"/>
                  <a:gd name="T4" fmla="*/ 264 w 264"/>
                  <a:gd name="T5" fmla="*/ 0 h 167"/>
                  <a:gd name="T6" fmla="*/ 264 w 264"/>
                  <a:gd name="T7" fmla="*/ 0 h 167"/>
                  <a:gd name="T8" fmla="*/ 247 w 264"/>
                  <a:gd name="T9" fmla="*/ 140 h 167"/>
                  <a:gd name="T10" fmla="*/ 247 w 264"/>
                  <a:gd name="T11" fmla="*/ 140 h 167"/>
                  <a:gd name="T12" fmla="*/ 246 w 264"/>
                  <a:gd name="T13" fmla="*/ 145 h 167"/>
                  <a:gd name="T14" fmla="*/ 243 w 264"/>
                  <a:gd name="T15" fmla="*/ 151 h 167"/>
                  <a:gd name="T16" fmla="*/ 239 w 264"/>
                  <a:gd name="T17" fmla="*/ 155 h 167"/>
                  <a:gd name="T18" fmla="*/ 235 w 264"/>
                  <a:gd name="T19" fmla="*/ 159 h 167"/>
                  <a:gd name="T20" fmla="*/ 224 w 264"/>
                  <a:gd name="T21" fmla="*/ 164 h 167"/>
                  <a:gd name="T22" fmla="*/ 213 w 264"/>
                  <a:gd name="T23" fmla="*/ 167 h 167"/>
                  <a:gd name="T24" fmla="*/ 213 w 264"/>
                  <a:gd name="T25" fmla="*/ 167 h 167"/>
                  <a:gd name="T26" fmla="*/ 0 w 264"/>
                  <a:gd name="T27" fmla="*/ 153 h 167"/>
                  <a:gd name="T28" fmla="*/ 0 w 264"/>
                  <a:gd name="T29" fmla="*/ 153 h 167"/>
                  <a:gd name="T30" fmla="*/ 2 w 264"/>
                  <a:gd name="T31" fmla="*/ 0 h 167"/>
                  <a:gd name="T32" fmla="*/ 2 w 264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4" h="167">
                    <a:moveTo>
                      <a:pt x="2" y="0"/>
                    </a:moveTo>
                    <a:lnTo>
                      <a:pt x="2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6" y="145"/>
                    </a:lnTo>
                    <a:lnTo>
                      <a:pt x="243" y="151"/>
                    </a:lnTo>
                    <a:lnTo>
                      <a:pt x="239" y="155"/>
                    </a:lnTo>
                    <a:lnTo>
                      <a:pt x="235" y="159"/>
                    </a:lnTo>
                    <a:lnTo>
                      <a:pt x="224" y="164"/>
                    </a:lnTo>
                    <a:lnTo>
                      <a:pt x="213" y="167"/>
                    </a:lnTo>
                    <a:lnTo>
                      <a:pt x="213" y="167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36"/>
              <p:cNvSpPr/>
              <p:nvPr/>
            </p:nvSpPr>
            <p:spPr bwMode="auto">
              <a:xfrm>
                <a:off x="3144838" y="5083175"/>
                <a:ext cx="412750" cy="265113"/>
              </a:xfrm>
              <a:custGeom>
                <a:avLst/>
                <a:gdLst>
                  <a:gd name="T0" fmla="*/ 2 w 260"/>
                  <a:gd name="T1" fmla="*/ 0 h 167"/>
                  <a:gd name="T2" fmla="*/ 2 w 260"/>
                  <a:gd name="T3" fmla="*/ 0 h 167"/>
                  <a:gd name="T4" fmla="*/ 260 w 260"/>
                  <a:gd name="T5" fmla="*/ 0 h 167"/>
                  <a:gd name="T6" fmla="*/ 260 w 260"/>
                  <a:gd name="T7" fmla="*/ 0 h 167"/>
                  <a:gd name="T8" fmla="*/ 243 w 260"/>
                  <a:gd name="T9" fmla="*/ 140 h 167"/>
                  <a:gd name="T10" fmla="*/ 243 w 260"/>
                  <a:gd name="T11" fmla="*/ 140 h 167"/>
                  <a:gd name="T12" fmla="*/ 242 w 260"/>
                  <a:gd name="T13" fmla="*/ 145 h 167"/>
                  <a:gd name="T14" fmla="*/ 239 w 260"/>
                  <a:gd name="T15" fmla="*/ 151 h 167"/>
                  <a:gd name="T16" fmla="*/ 235 w 260"/>
                  <a:gd name="T17" fmla="*/ 155 h 167"/>
                  <a:gd name="T18" fmla="*/ 231 w 260"/>
                  <a:gd name="T19" fmla="*/ 159 h 167"/>
                  <a:gd name="T20" fmla="*/ 220 w 260"/>
                  <a:gd name="T21" fmla="*/ 164 h 167"/>
                  <a:gd name="T22" fmla="*/ 209 w 260"/>
                  <a:gd name="T23" fmla="*/ 167 h 167"/>
                  <a:gd name="T24" fmla="*/ 209 w 260"/>
                  <a:gd name="T25" fmla="*/ 167 h 167"/>
                  <a:gd name="T26" fmla="*/ 0 w 260"/>
                  <a:gd name="T27" fmla="*/ 152 h 167"/>
                  <a:gd name="T28" fmla="*/ 0 w 260"/>
                  <a:gd name="T29" fmla="*/ 152 h 167"/>
                  <a:gd name="T30" fmla="*/ 2 w 260"/>
                  <a:gd name="T31" fmla="*/ 0 h 167"/>
                  <a:gd name="T32" fmla="*/ 2 w 260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0" h="167">
                    <a:moveTo>
                      <a:pt x="2" y="0"/>
                    </a:moveTo>
                    <a:lnTo>
                      <a:pt x="2" y="0"/>
                    </a:lnTo>
                    <a:lnTo>
                      <a:pt x="260" y="0"/>
                    </a:lnTo>
                    <a:lnTo>
                      <a:pt x="260" y="0"/>
                    </a:lnTo>
                    <a:lnTo>
                      <a:pt x="243" y="140"/>
                    </a:lnTo>
                    <a:lnTo>
                      <a:pt x="243" y="140"/>
                    </a:lnTo>
                    <a:lnTo>
                      <a:pt x="242" y="145"/>
                    </a:lnTo>
                    <a:lnTo>
                      <a:pt x="239" y="151"/>
                    </a:lnTo>
                    <a:lnTo>
                      <a:pt x="235" y="155"/>
                    </a:lnTo>
                    <a:lnTo>
                      <a:pt x="231" y="159"/>
                    </a:lnTo>
                    <a:lnTo>
                      <a:pt x="220" y="164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0" y="152"/>
                    </a:lnTo>
                    <a:lnTo>
                      <a:pt x="0" y="15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37"/>
              <p:cNvSpPr/>
              <p:nvPr/>
            </p:nvSpPr>
            <p:spPr bwMode="auto">
              <a:xfrm>
                <a:off x="3152776" y="5083175"/>
                <a:ext cx="404813" cy="265113"/>
              </a:xfrm>
              <a:custGeom>
                <a:avLst/>
                <a:gdLst>
                  <a:gd name="T0" fmla="*/ 1 w 255"/>
                  <a:gd name="T1" fmla="*/ 0 h 167"/>
                  <a:gd name="T2" fmla="*/ 1 w 255"/>
                  <a:gd name="T3" fmla="*/ 0 h 167"/>
                  <a:gd name="T4" fmla="*/ 255 w 255"/>
                  <a:gd name="T5" fmla="*/ 0 h 167"/>
                  <a:gd name="T6" fmla="*/ 255 w 255"/>
                  <a:gd name="T7" fmla="*/ 0 h 167"/>
                  <a:gd name="T8" fmla="*/ 238 w 255"/>
                  <a:gd name="T9" fmla="*/ 140 h 167"/>
                  <a:gd name="T10" fmla="*/ 238 w 255"/>
                  <a:gd name="T11" fmla="*/ 140 h 167"/>
                  <a:gd name="T12" fmla="*/ 237 w 255"/>
                  <a:gd name="T13" fmla="*/ 145 h 167"/>
                  <a:gd name="T14" fmla="*/ 234 w 255"/>
                  <a:gd name="T15" fmla="*/ 151 h 167"/>
                  <a:gd name="T16" fmla="*/ 230 w 255"/>
                  <a:gd name="T17" fmla="*/ 155 h 167"/>
                  <a:gd name="T18" fmla="*/ 226 w 255"/>
                  <a:gd name="T19" fmla="*/ 159 h 167"/>
                  <a:gd name="T20" fmla="*/ 215 w 255"/>
                  <a:gd name="T21" fmla="*/ 164 h 167"/>
                  <a:gd name="T22" fmla="*/ 205 w 255"/>
                  <a:gd name="T23" fmla="*/ 167 h 167"/>
                  <a:gd name="T24" fmla="*/ 205 w 255"/>
                  <a:gd name="T25" fmla="*/ 167 h 167"/>
                  <a:gd name="T26" fmla="*/ 0 w 255"/>
                  <a:gd name="T27" fmla="*/ 151 h 167"/>
                  <a:gd name="T28" fmla="*/ 0 w 255"/>
                  <a:gd name="T29" fmla="*/ 151 h 167"/>
                  <a:gd name="T30" fmla="*/ 1 w 255"/>
                  <a:gd name="T31" fmla="*/ 0 h 167"/>
                  <a:gd name="T32" fmla="*/ 1 w 255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167">
                    <a:moveTo>
                      <a:pt x="1" y="0"/>
                    </a:moveTo>
                    <a:lnTo>
                      <a:pt x="1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38" y="140"/>
                    </a:lnTo>
                    <a:lnTo>
                      <a:pt x="238" y="140"/>
                    </a:lnTo>
                    <a:lnTo>
                      <a:pt x="237" y="145"/>
                    </a:lnTo>
                    <a:lnTo>
                      <a:pt x="234" y="151"/>
                    </a:lnTo>
                    <a:lnTo>
                      <a:pt x="230" y="155"/>
                    </a:lnTo>
                    <a:lnTo>
                      <a:pt x="226" y="159"/>
                    </a:lnTo>
                    <a:lnTo>
                      <a:pt x="215" y="164"/>
                    </a:lnTo>
                    <a:lnTo>
                      <a:pt x="205" y="167"/>
                    </a:lnTo>
                    <a:lnTo>
                      <a:pt x="205" y="167"/>
                    </a:lnTo>
                    <a:lnTo>
                      <a:pt x="0" y="151"/>
                    </a:lnTo>
                    <a:lnTo>
                      <a:pt x="0" y="15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38"/>
              <p:cNvSpPr/>
              <p:nvPr/>
            </p:nvSpPr>
            <p:spPr bwMode="auto">
              <a:xfrm>
                <a:off x="3159126" y="5083175"/>
                <a:ext cx="398463" cy="265113"/>
              </a:xfrm>
              <a:custGeom>
                <a:avLst/>
                <a:gdLst>
                  <a:gd name="T0" fmla="*/ 1 w 251"/>
                  <a:gd name="T1" fmla="*/ 0 h 167"/>
                  <a:gd name="T2" fmla="*/ 1 w 251"/>
                  <a:gd name="T3" fmla="*/ 0 h 167"/>
                  <a:gd name="T4" fmla="*/ 251 w 251"/>
                  <a:gd name="T5" fmla="*/ 0 h 167"/>
                  <a:gd name="T6" fmla="*/ 251 w 251"/>
                  <a:gd name="T7" fmla="*/ 0 h 167"/>
                  <a:gd name="T8" fmla="*/ 234 w 251"/>
                  <a:gd name="T9" fmla="*/ 140 h 167"/>
                  <a:gd name="T10" fmla="*/ 234 w 251"/>
                  <a:gd name="T11" fmla="*/ 140 h 167"/>
                  <a:gd name="T12" fmla="*/ 233 w 251"/>
                  <a:gd name="T13" fmla="*/ 145 h 167"/>
                  <a:gd name="T14" fmla="*/ 230 w 251"/>
                  <a:gd name="T15" fmla="*/ 151 h 167"/>
                  <a:gd name="T16" fmla="*/ 226 w 251"/>
                  <a:gd name="T17" fmla="*/ 155 h 167"/>
                  <a:gd name="T18" fmla="*/ 222 w 251"/>
                  <a:gd name="T19" fmla="*/ 159 h 167"/>
                  <a:gd name="T20" fmla="*/ 212 w 251"/>
                  <a:gd name="T21" fmla="*/ 164 h 167"/>
                  <a:gd name="T22" fmla="*/ 201 w 251"/>
                  <a:gd name="T23" fmla="*/ 167 h 167"/>
                  <a:gd name="T24" fmla="*/ 201 w 251"/>
                  <a:gd name="T25" fmla="*/ 167 h 167"/>
                  <a:gd name="T26" fmla="*/ 0 w 251"/>
                  <a:gd name="T27" fmla="*/ 149 h 167"/>
                  <a:gd name="T28" fmla="*/ 0 w 251"/>
                  <a:gd name="T29" fmla="*/ 149 h 167"/>
                  <a:gd name="T30" fmla="*/ 1 w 251"/>
                  <a:gd name="T31" fmla="*/ 0 h 167"/>
                  <a:gd name="T32" fmla="*/ 1 w 251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1" h="167">
                    <a:moveTo>
                      <a:pt x="1" y="0"/>
                    </a:moveTo>
                    <a:lnTo>
                      <a:pt x="1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34" y="140"/>
                    </a:lnTo>
                    <a:lnTo>
                      <a:pt x="234" y="140"/>
                    </a:lnTo>
                    <a:lnTo>
                      <a:pt x="233" y="145"/>
                    </a:lnTo>
                    <a:lnTo>
                      <a:pt x="230" y="151"/>
                    </a:lnTo>
                    <a:lnTo>
                      <a:pt x="226" y="155"/>
                    </a:lnTo>
                    <a:lnTo>
                      <a:pt x="222" y="159"/>
                    </a:lnTo>
                    <a:lnTo>
                      <a:pt x="212" y="164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0" y="149"/>
                    </a:lnTo>
                    <a:lnTo>
                      <a:pt x="0" y="149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39"/>
              <p:cNvSpPr/>
              <p:nvPr/>
            </p:nvSpPr>
            <p:spPr bwMode="auto">
              <a:xfrm>
                <a:off x="3162301" y="5083175"/>
                <a:ext cx="395288" cy="263525"/>
              </a:xfrm>
              <a:custGeom>
                <a:avLst/>
                <a:gdLst>
                  <a:gd name="T0" fmla="*/ 2 w 249"/>
                  <a:gd name="T1" fmla="*/ 0 h 166"/>
                  <a:gd name="T2" fmla="*/ 2 w 249"/>
                  <a:gd name="T3" fmla="*/ 0 h 166"/>
                  <a:gd name="T4" fmla="*/ 249 w 249"/>
                  <a:gd name="T5" fmla="*/ 0 h 166"/>
                  <a:gd name="T6" fmla="*/ 249 w 249"/>
                  <a:gd name="T7" fmla="*/ 0 h 166"/>
                  <a:gd name="T8" fmla="*/ 232 w 249"/>
                  <a:gd name="T9" fmla="*/ 140 h 166"/>
                  <a:gd name="T10" fmla="*/ 232 w 249"/>
                  <a:gd name="T11" fmla="*/ 140 h 166"/>
                  <a:gd name="T12" fmla="*/ 231 w 249"/>
                  <a:gd name="T13" fmla="*/ 145 h 166"/>
                  <a:gd name="T14" fmla="*/ 228 w 249"/>
                  <a:gd name="T15" fmla="*/ 151 h 166"/>
                  <a:gd name="T16" fmla="*/ 225 w 249"/>
                  <a:gd name="T17" fmla="*/ 155 h 166"/>
                  <a:gd name="T18" fmla="*/ 220 w 249"/>
                  <a:gd name="T19" fmla="*/ 159 h 166"/>
                  <a:gd name="T20" fmla="*/ 210 w 249"/>
                  <a:gd name="T21" fmla="*/ 164 h 166"/>
                  <a:gd name="T22" fmla="*/ 199 w 249"/>
                  <a:gd name="T23" fmla="*/ 166 h 166"/>
                  <a:gd name="T24" fmla="*/ 199 w 249"/>
                  <a:gd name="T25" fmla="*/ 166 h 166"/>
                  <a:gd name="T26" fmla="*/ 0 w 249"/>
                  <a:gd name="T27" fmla="*/ 148 h 166"/>
                  <a:gd name="T28" fmla="*/ 0 w 249"/>
                  <a:gd name="T29" fmla="*/ 148 h 166"/>
                  <a:gd name="T30" fmla="*/ 2 w 249"/>
                  <a:gd name="T31" fmla="*/ 0 h 166"/>
                  <a:gd name="T32" fmla="*/ 2 w 249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9" h="166">
                    <a:moveTo>
                      <a:pt x="2" y="0"/>
                    </a:moveTo>
                    <a:lnTo>
                      <a:pt x="2" y="0"/>
                    </a:lnTo>
                    <a:lnTo>
                      <a:pt x="249" y="0"/>
                    </a:lnTo>
                    <a:lnTo>
                      <a:pt x="249" y="0"/>
                    </a:lnTo>
                    <a:lnTo>
                      <a:pt x="232" y="140"/>
                    </a:lnTo>
                    <a:lnTo>
                      <a:pt x="232" y="140"/>
                    </a:lnTo>
                    <a:lnTo>
                      <a:pt x="231" y="145"/>
                    </a:lnTo>
                    <a:lnTo>
                      <a:pt x="228" y="151"/>
                    </a:lnTo>
                    <a:lnTo>
                      <a:pt x="225" y="155"/>
                    </a:lnTo>
                    <a:lnTo>
                      <a:pt x="220" y="159"/>
                    </a:lnTo>
                    <a:lnTo>
                      <a:pt x="210" y="164"/>
                    </a:lnTo>
                    <a:lnTo>
                      <a:pt x="199" y="166"/>
                    </a:lnTo>
                    <a:lnTo>
                      <a:pt x="199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40"/>
              <p:cNvSpPr/>
              <p:nvPr/>
            </p:nvSpPr>
            <p:spPr bwMode="auto">
              <a:xfrm>
                <a:off x="3168651" y="5083175"/>
                <a:ext cx="388938" cy="263525"/>
              </a:xfrm>
              <a:custGeom>
                <a:avLst/>
                <a:gdLst>
                  <a:gd name="T0" fmla="*/ 2 w 245"/>
                  <a:gd name="T1" fmla="*/ 0 h 166"/>
                  <a:gd name="T2" fmla="*/ 2 w 245"/>
                  <a:gd name="T3" fmla="*/ 0 h 166"/>
                  <a:gd name="T4" fmla="*/ 245 w 245"/>
                  <a:gd name="T5" fmla="*/ 0 h 166"/>
                  <a:gd name="T6" fmla="*/ 245 w 245"/>
                  <a:gd name="T7" fmla="*/ 0 h 166"/>
                  <a:gd name="T8" fmla="*/ 228 w 245"/>
                  <a:gd name="T9" fmla="*/ 140 h 166"/>
                  <a:gd name="T10" fmla="*/ 228 w 245"/>
                  <a:gd name="T11" fmla="*/ 140 h 166"/>
                  <a:gd name="T12" fmla="*/ 227 w 245"/>
                  <a:gd name="T13" fmla="*/ 145 h 166"/>
                  <a:gd name="T14" fmla="*/ 224 w 245"/>
                  <a:gd name="T15" fmla="*/ 151 h 166"/>
                  <a:gd name="T16" fmla="*/ 221 w 245"/>
                  <a:gd name="T17" fmla="*/ 155 h 166"/>
                  <a:gd name="T18" fmla="*/ 216 w 245"/>
                  <a:gd name="T19" fmla="*/ 159 h 166"/>
                  <a:gd name="T20" fmla="*/ 206 w 245"/>
                  <a:gd name="T21" fmla="*/ 163 h 166"/>
                  <a:gd name="T22" fmla="*/ 195 w 245"/>
                  <a:gd name="T23" fmla="*/ 166 h 166"/>
                  <a:gd name="T24" fmla="*/ 195 w 245"/>
                  <a:gd name="T25" fmla="*/ 166 h 166"/>
                  <a:gd name="T26" fmla="*/ 0 w 245"/>
                  <a:gd name="T27" fmla="*/ 148 h 166"/>
                  <a:gd name="T28" fmla="*/ 0 w 245"/>
                  <a:gd name="T29" fmla="*/ 148 h 166"/>
                  <a:gd name="T30" fmla="*/ 2 w 245"/>
                  <a:gd name="T31" fmla="*/ 0 h 166"/>
                  <a:gd name="T32" fmla="*/ 2 w 245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5" h="166">
                    <a:moveTo>
                      <a:pt x="2" y="0"/>
                    </a:moveTo>
                    <a:lnTo>
                      <a:pt x="2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28" y="140"/>
                    </a:lnTo>
                    <a:lnTo>
                      <a:pt x="228" y="140"/>
                    </a:lnTo>
                    <a:lnTo>
                      <a:pt x="227" y="145"/>
                    </a:lnTo>
                    <a:lnTo>
                      <a:pt x="224" y="151"/>
                    </a:lnTo>
                    <a:lnTo>
                      <a:pt x="221" y="155"/>
                    </a:lnTo>
                    <a:lnTo>
                      <a:pt x="216" y="159"/>
                    </a:lnTo>
                    <a:lnTo>
                      <a:pt x="206" y="163"/>
                    </a:lnTo>
                    <a:lnTo>
                      <a:pt x="195" y="166"/>
                    </a:lnTo>
                    <a:lnTo>
                      <a:pt x="195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41"/>
              <p:cNvSpPr/>
              <p:nvPr/>
            </p:nvSpPr>
            <p:spPr bwMode="auto">
              <a:xfrm>
                <a:off x="3175001" y="5083175"/>
                <a:ext cx="382588" cy="263525"/>
              </a:xfrm>
              <a:custGeom>
                <a:avLst/>
                <a:gdLst>
                  <a:gd name="T0" fmla="*/ 2 w 241"/>
                  <a:gd name="T1" fmla="*/ 0 h 166"/>
                  <a:gd name="T2" fmla="*/ 2 w 241"/>
                  <a:gd name="T3" fmla="*/ 0 h 166"/>
                  <a:gd name="T4" fmla="*/ 241 w 241"/>
                  <a:gd name="T5" fmla="*/ 0 h 166"/>
                  <a:gd name="T6" fmla="*/ 241 w 241"/>
                  <a:gd name="T7" fmla="*/ 0 h 166"/>
                  <a:gd name="T8" fmla="*/ 224 w 241"/>
                  <a:gd name="T9" fmla="*/ 140 h 166"/>
                  <a:gd name="T10" fmla="*/ 224 w 241"/>
                  <a:gd name="T11" fmla="*/ 140 h 166"/>
                  <a:gd name="T12" fmla="*/ 223 w 241"/>
                  <a:gd name="T13" fmla="*/ 145 h 166"/>
                  <a:gd name="T14" fmla="*/ 220 w 241"/>
                  <a:gd name="T15" fmla="*/ 151 h 166"/>
                  <a:gd name="T16" fmla="*/ 217 w 241"/>
                  <a:gd name="T17" fmla="*/ 155 h 166"/>
                  <a:gd name="T18" fmla="*/ 212 w 241"/>
                  <a:gd name="T19" fmla="*/ 157 h 166"/>
                  <a:gd name="T20" fmla="*/ 202 w 241"/>
                  <a:gd name="T21" fmla="*/ 163 h 166"/>
                  <a:gd name="T22" fmla="*/ 193 w 241"/>
                  <a:gd name="T23" fmla="*/ 166 h 166"/>
                  <a:gd name="T24" fmla="*/ 193 w 241"/>
                  <a:gd name="T25" fmla="*/ 166 h 166"/>
                  <a:gd name="T26" fmla="*/ 0 w 241"/>
                  <a:gd name="T27" fmla="*/ 147 h 166"/>
                  <a:gd name="T28" fmla="*/ 0 w 241"/>
                  <a:gd name="T29" fmla="*/ 147 h 166"/>
                  <a:gd name="T30" fmla="*/ 2 w 241"/>
                  <a:gd name="T31" fmla="*/ 0 h 166"/>
                  <a:gd name="T32" fmla="*/ 2 w 241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1" h="166">
                    <a:moveTo>
                      <a:pt x="2" y="0"/>
                    </a:moveTo>
                    <a:lnTo>
                      <a:pt x="2" y="0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4" y="140"/>
                    </a:lnTo>
                    <a:lnTo>
                      <a:pt x="224" y="140"/>
                    </a:lnTo>
                    <a:lnTo>
                      <a:pt x="223" y="145"/>
                    </a:lnTo>
                    <a:lnTo>
                      <a:pt x="220" y="151"/>
                    </a:lnTo>
                    <a:lnTo>
                      <a:pt x="217" y="155"/>
                    </a:lnTo>
                    <a:lnTo>
                      <a:pt x="212" y="157"/>
                    </a:lnTo>
                    <a:lnTo>
                      <a:pt x="202" y="163"/>
                    </a:lnTo>
                    <a:lnTo>
                      <a:pt x="193" y="166"/>
                    </a:lnTo>
                    <a:lnTo>
                      <a:pt x="193" y="166"/>
                    </a:lnTo>
                    <a:lnTo>
                      <a:pt x="0" y="147"/>
                    </a:lnTo>
                    <a:lnTo>
                      <a:pt x="0" y="147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42"/>
              <p:cNvSpPr/>
              <p:nvPr/>
            </p:nvSpPr>
            <p:spPr bwMode="auto">
              <a:xfrm>
                <a:off x="3182938" y="5083175"/>
                <a:ext cx="374650" cy="263525"/>
              </a:xfrm>
              <a:custGeom>
                <a:avLst/>
                <a:gdLst>
                  <a:gd name="T0" fmla="*/ 1 w 236"/>
                  <a:gd name="T1" fmla="*/ 0 h 166"/>
                  <a:gd name="T2" fmla="*/ 1 w 236"/>
                  <a:gd name="T3" fmla="*/ 0 h 166"/>
                  <a:gd name="T4" fmla="*/ 236 w 236"/>
                  <a:gd name="T5" fmla="*/ 0 h 166"/>
                  <a:gd name="T6" fmla="*/ 236 w 236"/>
                  <a:gd name="T7" fmla="*/ 0 h 166"/>
                  <a:gd name="T8" fmla="*/ 219 w 236"/>
                  <a:gd name="T9" fmla="*/ 140 h 166"/>
                  <a:gd name="T10" fmla="*/ 219 w 236"/>
                  <a:gd name="T11" fmla="*/ 140 h 166"/>
                  <a:gd name="T12" fmla="*/ 218 w 236"/>
                  <a:gd name="T13" fmla="*/ 145 h 166"/>
                  <a:gd name="T14" fmla="*/ 215 w 236"/>
                  <a:gd name="T15" fmla="*/ 151 h 166"/>
                  <a:gd name="T16" fmla="*/ 212 w 236"/>
                  <a:gd name="T17" fmla="*/ 155 h 166"/>
                  <a:gd name="T18" fmla="*/ 208 w 236"/>
                  <a:gd name="T19" fmla="*/ 157 h 166"/>
                  <a:gd name="T20" fmla="*/ 197 w 236"/>
                  <a:gd name="T21" fmla="*/ 163 h 166"/>
                  <a:gd name="T22" fmla="*/ 188 w 236"/>
                  <a:gd name="T23" fmla="*/ 166 h 166"/>
                  <a:gd name="T24" fmla="*/ 188 w 236"/>
                  <a:gd name="T25" fmla="*/ 166 h 166"/>
                  <a:gd name="T26" fmla="*/ 0 w 236"/>
                  <a:gd name="T27" fmla="*/ 145 h 166"/>
                  <a:gd name="T28" fmla="*/ 0 w 236"/>
                  <a:gd name="T29" fmla="*/ 145 h 166"/>
                  <a:gd name="T30" fmla="*/ 1 w 236"/>
                  <a:gd name="T31" fmla="*/ 0 h 166"/>
                  <a:gd name="T32" fmla="*/ 1 w 236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6" h="166">
                    <a:moveTo>
                      <a:pt x="1" y="0"/>
                    </a:moveTo>
                    <a:lnTo>
                      <a:pt x="1" y="0"/>
                    </a:lnTo>
                    <a:lnTo>
                      <a:pt x="236" y="0"/>
                    </a:lnTo>
                    <a:lnTo>
                      <a:pt x="236" y="0"/>
                    </a:lnTo>
                    <a:lnTo>
                      <a:pt x="219" y="140"/>
                    </a:lnTo>
                    <a:lnTo>
                      <a:pt x="219" y="140"/>
                    </a:lnTo>
                    <a:lnTo>
                      <a:pt x="218" y="145"/>
                    </a:lnTo>
                    <a:lnTo>
                      <a:pt x="215" y="151"/>
                    </a:lnTo>
                    <a:lnTo>
                      <a:pt x="212" y="155"/>
                    </a:lnTo>
                    <a:lnTo>
                      <a:pt x="208" y="157"/>
                    </a:lnTo>
                    <a:lnTo>
                      <a:pt x="197" y="163"/>
                    </a:lnTo>
                    <a:lnTo>
                      <a:pt x="188" y="166"/>
                    </a:lnTo>
                    <a:lnTo>
                      <a:pt x="188" y="166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43"/>
              <p:cNvSpPr/>
              <p:nvPr/>
            </p:nvSpPr>
            <p:spPr bwMode="auto">
              <a:xfrm>
                <a:off x="3189288" y="5083175"/>
                <a:ext cx="368300" cy="263525"/>
              </a:xfrm>
              <a:custGeom>
                <a:avLst/>
                <a:gdLst>
                  <a:gd name="T0" fmla="*/ 1 w 232"/>
                  <a:gd name="T1" fmla="*/ 0 h 166"/>
                  <a:gd name="T2" fmla="*/ 1 w 232"/>
                  <a:gd name="T3" fmla="*/ 0 h 166"/>
                  <a:gd name="T4" fmla="*/ 232 w 232"/>
                  <a:gd name="T5" fmla="*/ 0 h 166"/>
                  <a:gd name="T6" fmla="*/ 232 w 232"/>
                  <a:gd name="T7" fmla="*/ 0 h 166"/>
                  <a:gd name="T8" fmla="*/ 215 w 232"/>
                  <a:gd name="T9" fmla="*/ 140 h 166"/>
                  <a:gd name="T10" fmla="*/ 215 w 232"/>
                  <a:gd name="T11" fmla="*/ 140 h 166"/>
                  <a:gd name="T12" fmla="*/ 214 w 232"/>
                  <a:gd name="T13" fmla="*/ 145 h 166"/>
                  <a:gd name="T14" fmla="*/ 211 w 232"/>
                  <a:gd name="T15" fmla="*/ 151 h 166"/>
                  <a:gd name="T16" fmla="*/ 208 w 232"/>
                  <a:gd name="T17" fmla="*/ 155 h 166"/>
                  <a:gd name="T18" fmla="*/ 204 w 232"/>
                  <a:gd name="T19" fmla="*/ 157 h 166"/>
                  <a:gd name="T20" fmla="*/ 195 w 232"/>
                  <a:gd name="T21" fmla="*/ 163 h 166"/>
                  <a:gd name="T22" fmla="*/ 184 w 232"/>
                  <a:gd name="T23" fmla="*/ 166 h 166"/>
                  <a:gd name="T24" fmla="*/ 184 w 232"/>
                  <a:gd name="T25" fmla="*/ 166 h 166"/>
                  <a:gd name="T26" fmla="*/ 0 w 232"/>
                  <a:gd name="T27" fmla="*/ 144 h 166"/>
                  <a:gd name="T28" fmla="*/ 0 w 232"/>
                  <a:gd name="T29" fmla="*/ 144 h 166"/>
                  <a:gd name="T30" fmla="*/ 1 w 232"/>
                  <a:gd name="T31" fmla="*/ 0 h 166"/>
                  <a:gd name="T32" fmla="*/ 1 w 232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2" h="166">
                    <a:moveTo>
                      <a:pt x="1" y="0"/>
                    </a:moveTo>
                    <a:lnTo>
                      <a:pt x="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15" y="140"/>
                    </a:lnTo>
                    <a:lnTo>
                      <a:pt x="215" y="140"/>
                    </a:lnTo>
                    <a:lnTo>
                      <a:pt x="214" y="145"/>
                    </a:lnTo>
                    <a:lnTo>
                      <a:pt x="211" y="151"/>
                    </a:lnTo>
                    <a:lnTo>
                      <a:pt x="208" y="155"/>
                    </a:lnTo>
                    <a:lnTo>
                      <a:pt x="204" y="157"/>
                    </a:lnTo>
                    <a:lnTo>
                      <a:pt x="195" y="163"/>
                    </a:lnTo>
                    <a:lnTo>
                      <a:pt x="184" y="166"/>
                    </a:lnTo>
                    <a:lnTo>
                      <a:pt x="184" y="166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Freeform 44"/>
              <p:cNvSpPr/>
              <p:nvPr/>
            </p:nvSpPr>
            <p:spPr bwMode="auto">
              <a:xfrm>
                <a:off x="3192463" y="5083175"/>
                <a:ext cx="365125" cy="263525"/>
              </a:xfrm>
              <a:custGeom>
                <a:avLst/>
                <a:gdLst>
                  <a:gd name="T0" fmla="*/ 3 w 230"/>
                  <a:gd name="T1" fmla="*/ 0 h 166"/>
                  <a:gd name="T2" fmla="*/ 3 w 230"/>
                  <a:gd name="T3" fmla="*/ 0 h 166"/>
                  <a:gd name="T4" fmla="*/ 230 w 230"/>
                  <a:gd name="T5" fmla="*/ 0 h 166"/>
                  <a:gd name="T6" fmla="*/ 230 w 230"/>
                  <a:gd name="T7" fmla="*/ 0 h 166"/>
                  <a:gd name="T8" fmla="*/ 213 w 230"/>
                  <a:gd name="T9" fmla="*/ 140 h 166"/>
                  <a:gd name="T10" fmla="*/ 213 w 230"/>
                  <a:gd name="T11" fmla="*/ 140 h 166"/>
                  <a:gd name="T12" fmla="*/ 212 w 230"/>
                  <a:gd name="T13" fmla="*/ 145 h 166"/>
                  <a:gd name="T14" fmla="*/ 209 w 230"/>
                  <a:gd name="T15" fmla="*/ 149 h 166"/>
                  <a:gd name="T16" fmla="*/ 206 w 230"/>
                  <a:gd name="T17" fmla="*/ 153 h 166"/>
                  <a:gd name="T18" fmla="*/ 202 w 230"/>
                  <a:gd name="T19" fmla="*/ 157 h 166"/>
                  <a:gd name="T20" fmla="*/ 193 w 230"/>
                  <a:gd name="T21" fmla="*/ 163 h 166"/>
                  <a:gd name="T22" fmla="*/ 183 w 230"/>
                  <a:gd name="T23" fmla="*/ 166 h 166"/>
                  <a:gd name="T24" fmla="*/ 183 w 230"/>
                  <a:gd name="T25" fmla="*/ 166 h 166"/>
                  <a:gd name="T26" fmla="*/ 0 w 230"/>
                  <a:gd name="T27" fmla="*/ 143 h 166"/>
                  <a:gd name="T28" fmla="*/ 0 w 230"/>
                  <a:gd name="T29" fmla="*/ 143 h 166"/>
                  <a:gd name="T30" fmla="*/ 3 w 230"/>
                  <a:gd name="T31" fmla="*/ 0 h 166"/>
                  <a:gd name="T32" fmla="*/ 3 w 230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0" h="166">
                    <a:moveTo>
                      <a:pt x="3" y="0"/>
                    </a:moveTo>
                    <a:lnTo>
                      <a:pt x="3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13" y="140"/>
                    </a:lnTo>
                    <a:lnTo>
                      <a:pt x="213" y="140"/>
                    </a:lnTo>
                    <a:lnTo>
                      <a:pt x="212" y="145"/>
                    </a:lnTo>
                    <a:lnTo>
                      <a:pt x="209" y="149"/>
                    </a:lnTo>
                    <a:lnTo>
                      <a:pt x="206" y="153"/>
                    </a:lnTo>
                    <a:lnTo>
                      <a:pt x="202" y="157"/>
                    </a:lnTo>
                    <a:lnTo>
                      <a:pt x="193" y="163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Freeform 45"/>
              <p:cNvSpPr/>
              <p:nvPr/>
            </p:nvSpPr>
            <p:spPr bwMode="auto">
              <a:xfrm>
                <a:off x="3198813" y="5083175"/>
                <a:ext cx="358775" cy="263525"/>
              </a:xfrm>
              <a:custGeom>
                <a:avLst/>
                <a:gdLst>
                  <a:gd name="T0" fmla="*/ 3 w 226"/>
                  <a:gd name="T1" fmla="*/ 0 h 166"/>
                  <a:gd name="T2" fmla="*/ 3 w 226"/>
                  <a:gd name="T3" fmla="*/ 0 h 166"/>
                  <a:gd name="T4" fmla="*/ 226 w 226"/>
                  <a:gd name="T5" fmla="*/ 0 h 166"/>
                  <a:gd name="T6" fmla="*/ 226 w 226"/>
                  <a:gd name="T7" fmla="*/ 0 h 166"/>
                  <a:gd name="T8" fmla="*/ 209 w 226"/>
                  <a:gd name="T9" fmla="*/ 140 h 166"/>
                  <a:gd name="T10" fmla="*/ 209 w 226"/>
                  <a:gd name="T11" fmla="*/ 140 h 166"/>
                  <a:gd name="T12" fmla="*/ 208 w 226"/>
                  <a:gd name="T13" fmla="*/ 145 h 166"/>
                  <a:gd name="T14" fmla="*/ 205 w 226"/>
                  <a:gd name="T15" fmla="*/ 149 h 166"/>
                  <a:gd name="T16" fmla="*/ 202 w 226"/>
                  <a:gd name="T17" fmla="*/ 153 h 166"/>
                  <a:gd name="T18" fmla="*/ 198 w 226"/>
                  <a:gd name="T19" fmla="*/ 157 h 166"/>
                  <a:gd name="T20" fmla="*/ 189 w 226"/>
                  <a:gd name="T21" fmla="*/ 163 h 166"/>
                  <a:gd name="T22" fmla="*/ 179 w 226"/>
                  <a:gd name="T23" fmla="*/ 166 h 166"/>
                  <a:gd name="T24" fmla="*/ 179 w 226"/>
                  <a:gd name="T25" fmla="*/ 166 h 166"/>
                  <a:gd name="T26" fmla="*/ 0 w 226"/>
                  <a:gd name="T27" fmla="*/ 141 h 166"/>
                  <a:gd name="T28" fmla="*/ 0 w 226"/>
                  <a:gd name="T29" fmla="*/ 141 h 166"/>
                  <a:gd name="T30" fmla="*/ 3 w 226"/>
                  <a:gd name="T31" fmla="*/ 0 h 166"/>
                  <a:gd name="T32" fmla="*/ 3 w 226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6" h="166">
                    <a:moveTo>
                      <a:pt x="3" y="0"/>
                    </a:moveTo>
                    <a:lnTo>
                      <a:pt x="3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09" y="140"/>
                    </a:lnTo>
                    <a:lnTo>
                      <a:pt x="209" y="140"/>
                    </a:lnTo>
                    <a:lnTo>
                      <a:pt x="208" y="145"/>
                    </a:lnTo>
                    <a:lnTo>
                      <a:pt x="205" y="149"/>
                    </a:lnTo>
                    <a:lnTo>
                      <a:pt x="202" y="153"/>
                    </a:lnTo>
                    <a:lnTo>
                      <a:pt x="198" y="157"/>
                    </a:lnTo>
                    <a:lnTo>
                      <a:pt x="189" y="163"/>
                    </a:lnTo>
                    <a:lnTo>
                      <a:pt x="179" y="166"/>
                    </a:lnTo>
                    <a:lnTo>
                      <a:pt x="179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Freeform 46"/>
              <p:cNvSpPr/>
              <p:nvPr/>
            </p:nvSpPr>
            <p:spPr bwMode="auto">
              <a:xfrm>
                <a:off x="3205163" y="5083175"/>
                <a:ext cx="352425" cy="263525"/>
              </a:xfrm>
              <a:custGeom>
                <a:avLst/>
                <a:gdLst>
                  <a:gd name="T0" fmla="*/ 2 w 222"/>
                  <a:gd name="T1" fmla="*/ 0 h 166"/>
                  <a:gd name="T2" fmla="*/ 2 w 222"/>
                  <a:gd name="T3" fmla="*/ 0 h 166"/>
                  <a:gd name="T4" fmla="*/ 222 w 222"/>
                  <a:gd name="T5" fmla="*/ 0 h 166"/>
                  <a:gd name="T6" fmla="*/ 222 w 222"/>
                  <a:gd name="T7" fmla="*/ 0 h 166"/>
                  <a:gd name="T8" fmla="*/ 205 w 222"/>
                  <a:gd name="T9" fmla="*/ 140 h 166"/>
                  <a:gd name="T10" fmla="*/ 205 w 222"/>
                  <a:gd name="T11" fmla="*/ 140 h 166"/>
                  <a:gd name="T12" fmla="*/ 204 w 222"/>
                  <a:gd name="T13" fmla="*/ 145 h 166"/>
                  <a:gd name="T14" fmla="*/ 201 w 222"/>
                  <a:gd name="T15" fmla="*/ 149 h 166"/>
                  <a:gd name="T16" fmla="*/ 198 w 222"/>
                  <a:gd name="T17" fmla="*/ 153 h 166"/>
                  <a:gd name="T18" fmla="*/ 194 w 222"/>
                  <a:gd name="T19" fmla="*/ 157 h 166"/>
                  <a:gd name="T20" fmla="*/ 185 w 222"/>
                  <a:gd name="T21" fmla="*/ 163 h 166"/>
                  <a:gd name="T22" fmla="*/ 175 w 222"/>
                  <a:gd name="T23" fmla="*/ 166 h 166"/>
                  <a:gd name="T24" fmla="*/ 175 w 222"/>
                  <a:gd name="T25" fmla="*/ 166 h 166"/>
                  <a:gd name="T26" fmla="*/ 0 w 222"/>
                  <a:gd name="T27" fmla="*/ 141 h 166"/>
                  <a:gd name="T28" fmla="*/ 0 w 222"/>
                  <a:gd name="T29" fmla="*/ 141 h 166"/>
                  <a:gd name="T30" fmla="*/ 2 w 222"/>
                  <a:gd name="T31" fmla="*/ 0 h 166"/>
                  <a:gd name="T32" fmla="*/ 2 w 222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2" h="166">
                    <a:moveTo>
                      <a:pt x="2" y="0"/>
                    </a:moveTo>
                    <a:lnTo>
                      <a:pt x="2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05" y="140"/>
                    </a:lnTo>
                    <a:lnTo>
                      <a:pt x="205" y="140"/>
                    </a:lnTo>
                    <a:lnTo>
                      <a:pt x="204" y="145"/>
                    </a:lnTo>
                    <a:lnTo>
                      <a:pt x="201" y="149"/>
                    </a:lnTo>
                    <a:lnTo>
                      <a:pt x="198" y="153"/>
                    </a:lnTo>
                    <a:lnTo>
                      <a:pt x="194" y="157"/>
                    </a:lnTo>
                    <a:lnTo>
                      <a:pt x="185" y="163"/>
                    </a:lnTo>
                    <a:lnTo>
                      <a:pt x="175" y="166"/>
                    </a:lnTo>
                    <a:lnTo>
                      <a:pt x="175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47"/>
              <p:cNvSpPr/>
              <p:nvPr/>
            </p:nvSpPr>
            <p:spPr bwMode="auto">
              <a:xfrm>
                <a:off x="3211513" y="5083175"/>
                <a:ext cx="346075" cy="263525"/>
              </a:xfrm>
              <a:custGeom>
                <a:avLst/>
                <a:gdLst>
                  <a:gd name="T0" fmla="*/ 2 w 218"/>
                  <a:gd name="T1" fmla="*/ 0 h 166"/>
                  <a:gd name="T2" fmla="*/ 2 w 218"/>
                  <a:gd name="T3" fmla="*/ 0 h 166"/>
                  <a:gd name="T4" fmla="*/ 218 w 218"/>
                  <a:gd name="T5" fmla="*/ 0 h 166"/>
                  <a:gd name="T6" fmla="*/ 218 w 218"/>
                  <a:gd name="T7" fmla="*/ 0 h 166"/>
                  <a:gd name="T8" fmla="*/ 201 w 218"/>
                  <a:gd name="T9" fmla="*/ 140 h 166"/>
                  <a:gd name="T10" fmla="*/ 201 w 218"/>
                  <a:gd name="T11" fmla="*/ 140 h 166"/>
                  <a:gd name="T12" fmla="*/ 200 w 218"/>
                  <a:gd name="T13" fmla="*/ 145 h 166"/>
                  <a:gd name="T14" fmla="*/ 197 w 218"/>
                  <a:gd name="T15" fmla="*/ 149 h 166"/>
                  <a:gd name="T16" fmla="*/ 194 w 218"/>
                  <a:gd name="T17" fmla="*/ 153 h 166"/>
                  <a:gd name="T18" fmla="*/ 190 w 218"/>
                  <a:gd name="T19" fmla="*/ 157 h 166"/>
                  <a:gd name="T20" fmla="*/ 181 w 218"/>
                  <a:gd name="T21" fmla="*/ 163 h 166"/>
                  <a:gd name="T22" fmla="*/ 171 w 218"/>
                  <a:gd name="T23" fmla="*/ 166 h 166"/>
                  <a:gd name="T24" fmla="*/ 171 w 218"/>
                  <a:gd name="T25" fmla="*/ 166 h 166"/>
                  <a:gd name="T26" fmla="*/ 0 w 218"/>
                  <a:gd name="T27" fmla="*/ 140 h 166"/>
                  <a:gd name="T28" fmla="*/ 0 w 218"/>
                  <a:gd name="T29" fmla="*/ 140 h 166"/>
                  <a:gd name="T30" fmla="*/ 2 w 218"/>
                  <a:gd name="T31" fmla="*/ 0 h 166"/>
                  <a:gd name="T32" fmla="*/ 2 w 218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8" h="166">
                    <a:moveTo>
                      <a:pt x="2" y="0"/>
                    </a:moveTo>
                    <a:lnTo>
                      <a:pt x="2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01" y="140"/>
                    </a:lnTo>
                    <a:lnTo>
                      <a:pt x="201" y="140"/>
                    </a:lnTo>
                    <a:lnTo>
                      <a:pt x="200" y="145"/>
                    </a:lnTo>
                    <a:lnTo>
                      <a:pt x="197" y="149"/>
                    </a:lnTo>
                    <a:lnTo>
                      <a:pt x="194" y="153"/>
                    </a:lnTo>
                    <a:lnTo>
                      <a:pt x="190" y="157"/>
                    </a:lnTo>
                    <a:lnTo>
                      <a:pt x="181" y="163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48"/>
              <p:cNvSpPr/>
              <p:nvPr/>
            </p:nvSpPr>
            <p:spPr bwMode="auto">
              <a:xfrm>
                <a:off x="3216276" y="5083175"/>
                <a:ext cx="341313" cy="260350"/>
              </a:xfrm>
              <a:custGeom>
                <a:avLst/>
                <a:gdLst>
                  <a:gd name="T0" fmla="*/ 3 w 215"/>
                  <a:gd name="T1" fmla="*/ 0 h 164"/>
                  <a:gd name="T2" fmla="*/ 3 w 215"/>
                  <a:gd name="T3" fmla="*/ 0 h 164"/>
                  <a:gd name="T4" fmla="*/ 215 w 215"/>
                  <a:gd name="T5" fmla="*/ 0 h 164"/>
                  <a:gd name="T6" fmla="*/ 215 w 215"/>
                  <a:gd name="T7" fmla="*/ 0 h 164"/>
                  <a:gd name="T8" fmla="*/ 198 w 215"/>
                  <a:gd name="T9" fmla="*/ 140 h 164"/>
                  <a:gd name="T10" fmla="*/ 198 w 215"/>
                  <a:gd name="T11" fmla="*/ 140 h 164"/>
                  <a:gd name="T12" fmla="*/ 197 w 215"/>
                  <a:gd name="T13" fmla="*/ 145 h 164"/>
                  <a:gd name="T14" fmla="*/ 195 w 215"/>
                  <a:gd name="T15" fmla="*/ 149 h 164"/>
                  <a:gd name="T16" fmla="*/ 191 w 215"/>
                  <a:gd name="T17" fmla="*/ 153 h 164"/>
                  <a:gd name="T18" fmla="*/ 187 w 215"/>
                  <a:gd name="T19" fmla="*/ 157 h 164"/>
                  <a:gd name="T20" fmla="*/ 178 w 215"/>
                  <a:gd name="T21" fmla="*/ 163 h 164"/>
                  <a:gd name="T22" fmla="*/ 169 w 215"/>
                  <a:gd name="T23" fmla="*/ 164 h 164"/>
                  <a:gd name="T24" fmla="*/ 169 w 215"/>
                  <a:gd name="T25" fmla="*/ 164 h 164"/>
                  <a:gd name="T26" fmla="*/ 0 w 215"/>
                  <a:gd name="T27" fmla="*/ 138 h 164"/>
                  <a:gd name="T28" fmla="*/ 0 w 215"/>
                  <a:gd name="T29" fmla="*/ 138 h 164"/>
                  <a:gd name="T30" fmla="*/ 3 w 215"/>
                  <a:gd name="T31" fmla="*/ 0 h 164"/>
                  <a:gd name="T32" fmla="*/ 3 w 215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5" h="164">
                    <a:moveTo>
                      <a:pt x="3" y="0"/>
                    </a:moveTo>
                    <a:lnTo>
                      <a:pt x="3" y="0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198" y="140"/>
                    </a:lnTo>
                    <a:lnTo>
                      <a:pt x="198" y="140"/>
                    </a:lnTo>
                    <a:lnTo>
                      <a:pt x="197" y="145"/>
                    </a:lnTo>
                    <a:lnTo>
                      <a:pt x="195" y="149"/>
                    </a:lnTo>
                    <a:lnTo>
                      <a:pt x="191" y="153"/>
                    </a:lnTo>
                    <a:lnTo>
                      <a:pt x="187" y="157"/>
                    </a:lnTo>
                    <a:lnTo>
                      <a:pt x="178" y="163"/>
                    </a:lnTo>
                    <a:lnTo>
                      <a:pt x="169" y="164"/>
                    </a:lnTo>
                    <a:lnTo>
                      <a:pt x="169" y="16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Freeform 49"/>
              <p:cNvSpPr/>
              <p:nvPr/>
            </p:nvSpPr>
            <p:spPr bwMode="auto">
              <a:xfrm>
                <a:off x="3222626" y="5083175"/>
                <a:ext cx="334963" cy="260350"/>
              </a:xfrm>
              <a:custGeom>
                <a:avLst/>
                <a:gdLst>
                  <a:gd name="T0" fmla="*/ 3 w 211"/>
                  <a:gd name="T1" fmla="*/ 0 h 164"/>
                  <a:gd name="T2" fmla="*/ 3 w 211"/>
                  <a:gd name="T3" fmla="*/ 0 h 164"/>
                  <a:gd name="T4" fmla="*/ 211 w 211"/>
                  <a:gd name="T5" fmla="*/ 0 h 164"/>
                  <a:gd name="T6" fmla="*/ 211 w 211"/>
                  <a:gd name="T7" fmla="*/ 0 h 164"/>
                  <a:gd name="T8" fmla="*/ 194 w 211"/>
                  <a:gd name="T9" fmla="*/ 140 h 164"/>
                  <a:gd name="T10" fmla="*/ 194 w 211"/>
                  <a:gd name="T11" fmla="*/ 140 h 164"/>
                  <a:gd name="T12" fmla="*/ 193 w 211"/>
                  <a:gd name="T13" fmla="*/ 145 h 164"/>
                  <a:gd name="T14" fmla="*/ 191 w 211"/>
                  <a:gd name="T15" fmla="*/ 149 h 164"/>
                  <a:gd name="T16" fmla="*/ 187 w 211"/>
                  <a:gd name="T17" fmla="*/ 153 h 164"/>
                  <a:gd name="T18" fmla="*/ 183 w 211"/>
                  <a:gd name="T19" fmla="*/ 157 h 164"/>
                  <a:gd name="T20" fmla="*/ 175 w 211"/>
                  <a:gd name="T21" fmla="*/ 161 h 164"/>
                  <a:gd name="T22" fmla="*/ 165 w 211"/>
                  <a:gd name="T23" fmla="*/ 164 h 164"/>
                  <a:gd name="T24" fmla="*/ 165 w 211"/>
                  <a:gd name="T25" fmla="*/ 164 h 164"/>
                  <a:gd name="T26" fmla="*/ 0 w 211"/>
                  <a:gd name="T27" fmla="*/ 137 h 164"/>
                  <a:gd name="T28" fmla="*/ 0 w 211"/>
                  <a:gd name="T29" fmla="*/ 137 h 164"/>
                  <a:gd name="T30" fmla="*/ 3 w 211"/>
                  <a:gd name="T31" fmla="*/ 0 h 164"/>
                  <a:gd name="T32" fmla="*/ 3 w 211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1" h="164">
                    <a:moveTo>
                      <a:pt x="3" y="0"/>
                    </a:moveTo>
                    <a:lnTo>
                      <a:pt x="3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194" y="140"/>
                    </a:lnTo>
                    <a:lnTo>
                      <a:pt x="194" y="140"/>
                    </a:lnTo>
                    <a:lnTo>
                      <a:pt x="193" y="145"/>
                    </a:lnTo>
                    <a:lnTo>
                      <a:pt x="191" y="149"/>
                    </a:lnTo>
                    <a:lnTo>
                      <a:pt x="187" y="153"/>
                    </a:lnTo>
                    <a:lnTo>
                      <a:pt x="183" y="157"/>
                    </a:lnTo>
                    <a:lnTo>
                      <a:pt x="175" y="161"/>
                    </a:lnTo>
                    <a:lnTo>
                      <a:pt x="165" y="164"/>
                    </a:lnTo>
                    <a:lnTo>
                      <a:pt x="165" y="164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6" name="Freeform 50"/>
              <p:cNvSpPr/>
              <p:nvPr/>
            </p:nvSpPr>
            <p:spPr bwMode="auto">
              <a:xfrm>
                <a:off x="3228976" y="5083175"/>
                <a:ext cx="328613" cy="260350"/>
              </a:xfrm>
              <a:custGeom>
                <a:avLst/>
                <a:gdLst>
                  <a:gd name="T0" fmla="*/ 3 w 207"/>
                  <a:gd name="T1" fmla="*/ 0 h 164"/>
                  <a:gd name="T2" fmla="*/ 3 w 207"/>
                  <a:gd name="T3" fmla="*/ 0 h 164"/>
                  <a:gd name="T4" fmla="*/ 207 w 207"/>
                  <a:gd name="T5" fmla="*/ 0 h 164"/>
                  <a:gd name="T6" fmla="*/ 207 w 207"/>
                  <a:gd name="T7" fmla="*/ 0 h 164"/>
                  <a:gd name="T8" fmla="*/ 190 w 207"/>
                  <a:gd name="T9" fmla="*/ 140 h 164"/>
                  <a:gd name="T10" fmla="*/ 190 w 207"/>
                  <a:gd name="T11" fmla="*/ 140 h 164"/>
                  <a:gd name="T12" fmla="*/ 189 w 207"/>
                  <a:gd name="T13" fmla="*/ 145 h 164"/>
                  <a:gd name="T14" fmla="*/ 187 w 207"/>
                  <a:gd name="T15" fmla="*/ 149 h 164"/>
                  <a:gd name="T16" fmla="*/ 183 w 207"/>
                  <a:gd name="T17" fmla="*/ 153 h 164"/>
                  <a:gd name="T18" fmla="*/ 179 w 207"/>
                  <a:gd name="T19" fmla="*/ 156 h 164"/>
                  <a:gd name="T20" fmla="*/ 171 w 207"/>
                  <a:gd name="T21" fmla="*/ 161 h 164"/>
                  <a:gd name="T22" fmla="*/ 161 w 207"/>
                  <a:gd name="T23" fmla="*/ 164 h 164"/>
                  <a:gd name="T24" fmla="*/ 161 w 207"/>
                  <a:gd name="T25" fmla="*/ 164 h 164"/>
                  <a:gd name="T26" fmla="*/ 0 w 207"/>
                  <a:gd name="T27" fmla="*/ 136 h 164"/>
                  <a:gd name="T28" fmla="*/ 0 w 207"/>
                  <a:gd name="T29" fmla="*/ 136 h 164"/>
                  <a:gd name="T30" fmla="*/ 3 w 207"/>
                  <a:gd name="T31" fmla="*/ 0 h 164"/>
                  <a:gd name="T32" fmla="*/ 3 w 207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164">
                    <a:moveTo>
                      <a:pt x="3" y="0"/>
                    </a:moveTo>
                    <a:lnTo>
                      <a:pt x="3" y="0"/>
                    </a:lnTo>
                    <a:lnTo>
                      <a:pt x="207" y="0"/>
                    </a:lnTo>
                    <a:lnTo>
                      <a:pt x="207" y="0"/>
                    </a:lnTo>
                    <a:lnTo>
                      <a:pt x="190" y="140"/>
                    </a:lnTo>
                    <a:lnTo>
                      <a:pt x="190" y="140"/>
                    </a:lnTo>
                    <a:lnTo>
                      <a:pt x="189" y="145"/>
                    </a:lnTo>
                    <a:lnTo>
                      <a:pt x="187" y="149"/>
                    </a:lnTo>
                    <a:lnTo>
                      <a:pt x="183" y="153"/>
                    </a:lnTo>
                    <a:lnTo>
                      <a:pt x="179" y="156"/>
                    </a:lnTo>
                    <a:lnTo>
                      <a:pt x="171" y="161"/>
                    </a:lnTo>
                    <a:lnTo>
                      <a:pt x="161" y="164"/>
                    </a:lnTo>
                    <a:lnTo>
                      <a:pt x="161" y="164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Freeform 51"/>
              <p:cNvSpPr/>
              <p:nvPr/>
            </p:nvSpPr>
            <p:spPr bwMode="auto">
              <a:xfrm>
                <a:off x="3235326" y="5083175"/>
                <a:ext cx="322263" cy="260350"/>
              </a:xfrm>
              <a:custGeom>
                <a:avLst/>
                <a:gdLst>
                  <a:gd name="T0" fmla="*/ 3 w 203"/>
                  <a:gd name="T1" fmla="*/ 0 h 164"/>
                  <a:gd name="T2" fmla="*/ 3 w 203"/>
                  <a:gd name="T3" fmla="*/ 0 h 164"/>
                  <a:gd name="T4" fmla="*/ 203 w 203"/>
                  <a:gd name="T5" fmla="*/ 0 h 164"/>
                  <a:gd name="T6" fmla="*/ 203 w 203"/>
                  <a:gd name="T7" fmla="*/ 0 h 164"/>
                  <a:gd name="T8" fmla="*/ 186 w 203"/>
                  <a:gd name="T9" fmla="*/ 140 h 164"/>
                  <a:gd name="T10" fmla="*/ 186 w 203"/>
                  <a:gd name="T11" fmla="*/ 140 h 164"/>
                  <a:gd name="T12" fmla="*/ 185 w 203"/>
                  <a:gd name="T13" fmla="*/ 145 h 164"/>
                  <a:gd name="T14" fmla="*/ 183 w 203"/>
                  <a:gd name="T15" fmla="*/ 149 h 164"/>
                  <a:gd name="T16" fmla="*/ 179 w 203"/>
                  <a:gd name="T17" fmla="*/ 153 h 164"/>
                  <a:gd name="T18" fmla="*/ 176 w 203"/>
                  <a:gd name="T19" fmla="*/ 156 h 164"/>
                  <a:gd name="T20" fmla="*/ 167 w 203"/>
                  <a:gd name="T21" fmla="*/ 161 h 164"/>
                  <a:gd name="T22" fmla="*/ 157 w 203"/>
                  <a:gd name="T23" fmla="*/ 164 h 164"/>
                  <a:gd name="T24" fmla="*/ 157 w 203"/>
                  <a:gd name="T25" fmla="*/ 164 h 164"/>
                  <a:gd name="T26" fmla="*/ 0 w 203"/>
                  <a:gd name="T27" fmla="*/ 134 h 164"/>
                  <a:gd name="T28" fmla="*/ 0 w 203"/>
                  <a:gd name="T29" fmla="*/ 134 h 164"/>
                  <a:gd name="T30" fmla="*/ 3 w 203"/>
                  <a:gd name="T31" fmla="*/ 0 h 164"/>
                  <a:gd name="T32" fmla="*/ 3 w 203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64">
                    <a:moveTo>
                      <a:pt x="3" y="0"/>
                    </a:moveTo>
                    <a:lnTo>
                      <a:pt x="3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86" y="140"/>
                    </a:lnTo>
                    <a:lnTo>
                      <a:pt x="186" y="140"/>
                    </a:lnTo>
                    <a:lnTo>
                      <a:pt x="185" y="145"/>
                    </a:lnTo>
                    <a:lnTo>
                      <a:pt x="183" y="149"/>
                    </a:lnTo>
                    <a:lnTo>
                      <a:pt x="179" y="153"/>
                    </a:lnTo>
                    <a:lnTo>
                      <a:pt x="176" y="156"/>
                    </a:lnTo>
                    <a:lnTo>
                      <a:pt x="167" y="161"/>
                    </a:lnTo>
                    <a:lnTo>
                      <a:pt x="157" y="164"/>
                    </a:lnTo>
                    <a:lnTo>
                      <a:pt x="157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8" name="Freeform 52"/>
              <p:cNvSpPr/>
              <p:nvPr/>
            </p:nvSpPr>
            <p:spPr bwMode="auto">
              <a:xfrm>
                <a:off x="3240088" y="5083175"/>
                <a:ext cx="317500" cy="260350"/>
              </a:xfrm>
              <a:custGeom>
                <a:avLst/>
                <a:gdLst>
                  <a:gd name="T0" fmla="*/ 3 w 200"/>
                  <a:gd name="T1" fmla="*/ 0 h 164"/>
                  <a:gd name="T2" fmla="*/ 3 w 200"/>
                  <a:gd name="T3" fmla="*/ 0 h 164"/>
                  <a:gd name="T4" fmla="*/ 200 w 200"/>
                  <a:gd name="T5" fmla="*/ 0 h 164"/>
                  <a:gd name="T6" fmla="*/ 200 w 200"/>
                  <a:gd name="T7" fmla="*/ 0 h 164"/>
                  <a:gd name="T8" fmla="*/ 183 w 200"/>
                  <a:gd name="T9" fmla="*/ 140 h 164"/>
                  <a:gd name="T10" fmla="*/ 183 w 200"/>
                  <a:gd name="T11" fmla="*/ 140 h 164"/>
                  <a:gd name="T12" fmla="*/ 182 w 200"/>
                  <a:gd name="T13" fmla="*/ 145 h 164"/>
                  <a:gd name="T14" fmla="*/ 180 w 200"/>
                  <a:gd name="T15" fmla="*/ 149 h 164"/>
                  <a:gd name="T16" fmla="*/ 176 w 200"/>
                  <a:gd name="T17" fmla="*/ 153 h 164"/>
                  <a:gd name="T18" fmla="*/ 173 w 200"/>
                  <a:gd name="T19" fmla="*/ 156 h 164"/>
                  <a:gd name="T20" fmla="*/ 164 w 200"/>
                  <a:gd name="T21" fmla="*/ 161 h 164"/>
                  <a:gd name="T22" fmla="*/ 156 w 200"/>
                  <a:gd name="T23" fmla="*/ 164 h 164"/>
                  <a:gd name="T24" fmla="*/ 156 w 200"/>
                  <a:gd name="T25" fmla="*/ 164 h 164"/>
                  <a:gd name="T26" fmla="*/ 0 w 200"/>
                  <a:gd name="T27" fmla="*/ 134 h 164"/>
                  <a:gd name="T28" fmla="*/ 0 w 200"/>
                  <a:gd name="T29" fmla="*/ 134 h 164"/>
                  <a:gd name="T30" fmla="*/ 3 w 200"/>
                  <a:gd name="T31" fmla="*/ 0 h 164"/>
                  <a:gd name="T32" fmla="*/ 3 w 200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0" h="164">
                    <a:moveTo>
                      <a:pt x="3" y="0"/>
                    </a:moveTo>
                    <a:lnTo>
                      <a:pt x="3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183" y="140"/>
                    </a:lnTo>
                    <a:lnTo>
                      <a:pt x="183" y="140"/>
                    </a:lnTo>
                    <a:lnTo>
                      <a:pt x="182" y="145"/>
                    </a:lnTo>
                    <a:lnTo>
                      <a:pt x="180" y="149"/>
                    </a:lnTo>
                    <a:lnTo>
                      <a:pt x="176" y="153"/>
                    </a:lnTo>
                    <a:lnTo>
                      <a:pt x="173" y="156"/>
                    </a:lnTo>
                    <a:lnTo>
                      <a:pt x="164" y="161"/>
                    </a:lnTo>
                    <a:lnTo>
                      <a:pt x="156" y="164"/>
                    </a:lnTo>
                    <a:lnTo>
                      <a:pt x="156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" name="Freeform 53"/>
              <p:cNvSpPr/>
              <p:nvPr/>
            </p:nvSpPr>
            <p:spPr bwMode="auto">
              <a:xfrm>
                <a:off x="3246438" y="5083175"/>
                <a:ext cx="311150" cy="260350"/>
              </a:xfrm>
              <a:custGeom>
                <a:avLst/>
                <a:gdLst>
                  <a:gd name="T0" fmla="*/ 3 w 196"/>
                  <a:gd name="T1" fmla="*/ 0 h 164"/>
                  <a:gd name="T2" fmla="*/ 3 w 196"/>
                  <a:gd name="T3" fmla="*/ 0 h 164"/>
                  <a:gd name="T4" fmla="*/ 196 w 196"/>
                  <a:gd name="T5" fmla="*/ 0 h 164"/>
                  <a:gd name="T6" fmla="*/ 196 w 196"/>
                  <a:gd name="T7" fmla="*/ 0 h 164"/>
                  <a:gd name="T8" fmla="*/ 179 w 196"/>
                  <a:gd name="T9" fmla="*/ 140 h 164"/>
                  <a:gd name="T10" fmla="*/ 179 w 196"/>
                  <a:gd name="T11" fmla="*/ 140 h 164"/>
                  <a:gd name="T12" fmla="*/ 178 w 196"/>
                  <a:gd name="T13" fmla="*/ 145 h 164"/>
                  <a:gd name="T14" fmla="*/ 176 w 196"/>
                  <a:gd name="T15" fmla="*/ 149 h 164"/>
                  <a:gd name="T16" fmla="*/ 172 w 196"/>
                  <a:gd name="T17" fmla="*/ 153 h 164"/>
                  <a:gd name="T18" fmla="*/ 169 w 196"/>
                  <a:gd name="T19" fmla="*/ 156 h 164"/>
                  <a:gd name="T20" fmla="*/ 160 w 196"/>
                  <a:gd name="T21" fmla="*/ 161 h 164"/>
                  <a:gd name="T22" fmla="*/ 152 w 196"/>
                  <a:gd name="T23" fmla="*/ 164 h 164"/>
                  <a:gd name="T24" fmla="*/ 152 w 196"/>
                  <a:gd name="T25" fmla="*/ 164 h 164"/>
                  <a:gd name="T26" fmla="*/ 0 w 196"/>
                  <a:gd name="T27" fmla="*/ 133 h 164"/>
                  <a:gd name="T28" fmla="*/ 0 w 196"/>
                  <a:gd name="T29" fmla="*/ 133 h 164"/>
                  <a:gd name="T30" fmla="*/ 3 w 196"/>
                  <a:gd name="T31" fmla="*/ 0 h 164"/>
                  <a:gd name="T32" fmla="*/ 3 w 196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6" h="164">
                    <a:moveTo>
                      <a:pt x="3" y="0"/>
                    </a:moveTo>
                    <a:lnTo>
                      <a:pt x="3" y="0"/>
                    </a:lnTo>
                    <a:lnTo>
                      <a:pt x="196" y="0"/>
                    </a:lnTo>
                    <a:lnTo>
                      <a:pt x="196" y="0"/>
                    </a:lnTo>
                    <a:lnTo>
                      <a:pt x="179" y="140"/>
                    </a:lnTo>
                    <a:lnTo>
                      <a:pt x="179" y="140"/>
                    </a:lnTo>
                    <a:lnTo>
                      <a:pt x="178" y="145"/>
                    </a:lnTo>
                    <a:lnTo>
                      <a:pt x="176" y="149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0" y="161"/>
                    </a:lnTo>
                    <a:lnTo>
                      <a:pt x="152" y="164"/>
                    </a:lnTo>
                    <a:lnTo>
                      <a:pt x="152" y="16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" name="Freeform 54"/>
              <p:cNvSpPr/>
              <p:nvPr/>
            </p:nvSpPr>
            <p:spPr bwMode="auto">
              <a:xfrm>
                <a:off x="3252788" y="5083175"/>
                <a:ext cx="304800" cy="260350"/>
              </a:xfrm>
              <a:custGeom>
                <a:avLst/>
                <a:gdLst>
                  <a:gd name="T0" fmla="*/ 3 w 192"/>
                  <a:gd name="T1" fmla="*/ 0 h 164"/>
                  <a:gd name="T2" fmla="*/ 3 w 192"/>
                  <a:gd name="T3" fmla="*/ 0 h 164"/>
                  <a:gd name="T4" fmla="*/ 192 w 192"/>
                  <a:gd name="T5" fmla="*/ 0 h 164"/>
                  <a:gd name="T6" fmla="*/ 192 w 192"/>
                  <a:gd name="T7" fmla="*/ 0 h 164"/>
                  <a:gd name="T8" fmla="*/ 175 w 192"/>
                  <a:gd name="T9" fmla="*/ 140 h 164"/>
                  <a:gd name="T10" fmla="*/ 175 w 192"/>
                  <a:gd name="T11" fmla="*/ 140 h 164"/>
                  <a:gd name="T12" fmla="*/ 174 w 192"/>
                  <a:gd name="T13" fmla="*/ 145 h 164"/>
                  <a:gd name="T14" fmla="*/ 172 w 192"/>
                  <a:gd name="T15" fmla="*/ 149 h 164"/>
                  <a:gd name="T16" fmla="*/ 169 w 192"/>
                  <a:gd name="T17" fmla="*/ 153 h 164"/>
                  <a:gd name="T18" fmla="*/ 165 w 192"/>
                  <a:gd name="T19" fmla="*/ 156 h 164"/>
                  <a:gd name="T20" fmla="*/ 157 w 192"/>
                  <a:gd name="T21" fmla="*/ 161 h 164"/>
                  <a:gd name="T22" fmla="*/ 148 w 192"/>
                  <a:gd name="T23" fmla="*/ 164 h 164"/>
                  <a:gd name="T24" fmla="*/ 148 w 192"/>
                  <a:gd name="T25" fmla="*/ 164 h 164"/>
                  <a:gd name="T26" fmla="*/ 0 w 192"/>
                  <a:gd name="T27" fmla="*/ 132 h 164"/>
                  <a:gd name="T28" fmla="*/ 0 w 192"/>
                  <a:gd name="T29" fmla="*/ 132 h 164"/>
                  <a:gd name="T30" fmla="*/ 3 w 192"/>
                  <a:gd name="T31" fmla="*/ 0 h 164"/>
                  <a:gd name="T32" fmla="*/ 3 w 192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64">
                    <a:moveTo>
                      <a:pt x="3" y="0"/>
                    </a:moveTo>
                    <a:lnTo>
                      <a:pt x="3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75" y="140"/>
                    </a:lnTo>
                    <a:lnTo>
                      <a:pt x="175" y="140"/>
                    </a:lnTo>
                    <a:lnTo>
                      <a:pt x="174" y="145"/>
                    </a:lnTo>
                    <a:lnTo>
                      <a:pt x="172" y="149"/>
                    </a:lnTo>
                    <a:lnTo>
                      <a:pt x="169" y="153"/>
                    </a:lnTo>
                    <a:lnTo>
                      <a:pt x="165" y="156"/>
                    </a:lnTo>
                    <a:lnTo>
                      <a:pt x="157" y="161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1" name="Freeform 55"/>
              <p:cNvSpPr/>
              <p:nvPr/>
            </p:nvSpPr>
            <p:spPr bwMode="auto">
              <a:xfrm>
                <a:off x="3259138" y="5083175"/>
                <a:ext cx="298450" cy="260350"/>
              </a:xfrm>
              <a:custGeom>
                <a:avLst/>
                <a:gdLst>
                  <a:gd name="T0" fmla="*/ 3 w 188"/>
                  <a:gd name="T1" fmla="*/ 0 h 164"/>
                  <a:gd name="T2" fmla="*/ 3 w 188"/>
                  <a:gd name="T3" fmla="*/ 0 h 164"/>
                  <a:gd name="T4" fmla="*/ 188 w 188"/>
                  <a:gd name="T5" fmla="*/ 0 h 164"/>
                  <a:gd name="T6" fmla="*/ 188 w 188"/>
                  <a:gd name="T7" fmla="*/ 0 h 164"/>
                  <a:gd name="T8" fmla="*/ 171 w 188"/>
                  <a:gd name="T9" fmla="*/ 140 h 164"/>
                  <a:gd name="T10" fmla="*/ 171 w 188"/>
                  <a:gd name="T11" fmla="*/ 140 h 164"/>
                  <a:gd name="T12" fmla="*/ 170 w 188"/>
                  <a:gd name="T13" fmla="*/ 145 h 164"/>
                  <a:gd name="T14" fmla="*/ 168 w 188"/>
                  <a:gd name="T15" fmla="*/ 149 h 164"/>
                  <a:gd name="T16" fmla="*/ 165 w 188"/>
                  <a:gd name="T17" fmla="*/ 153 h 164"/>
                  <a:gd name="T18" fmla="*/ 161 w 188"/>
                  <a:gd name="T19" fmla="*/ 156 h 164"/>
                  <a:gd name="T20" fmla="*/ 153 w 188"/>
                  <a:gd name="T21" fmla="*/ 161 h 164"/>
                  <a:gd name="T22" fmla="*/ 144 w 188"/>
                  <a:gd name="T23" fmla="*/ 164 h 164"/>
                  <a:gd name="T24" fmla="*/ 144 w 188"/>
                  <a:gd name="T25" fmla="*/ 164 h 164"/>
                  <a:gd name="T26" fmla="*/ 0 w 188"/>
                  <a:gd name="T27" fmla="*/ 130 h 164"/>
                  <a:gd name="T28" fmla="*/ 0 w 188"/>
                  <a:gd name="T29" fmla="*/ 130 h 164"/>
                  <a:gd name="T30" fmla="*/ 3 w 188"/>
                  <a:gd name="T31" fmla="*/ 0 h 164"/>
                  <a:gd name="T32" fmla="*/ 3 w 188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8" h="164">
                    <a:moveTo>
                      <a:pt x="3" y="0"/>
                    </a:moveTo>
                    <a:lnTo>
                      <a:pt x="3" y="0"/>
                    </a:lnTo>
                    <a:lnTo>
                      <a:pt x="188" y="0"/>
                    </a:lnTo>
                    <a:lnTo>
                      <a:pt x="188" y="0"/>
                    </a:lnTo>
                    <a:lnTo>
                      <a:pt x="171" y="140"/>
                    </a:lnTo>
                    <a:lnTo>
                      <a:pt x="171" y="140"/>
                    </a:lnTo>
                    <a:lnTo>
                      <a:pt x="170" y="145"/>
                    </a:lnTo>
                    <a:lnTo>
                      <a:pt x="168" y="149"/>
                    </a:lnTo>
                    <a:lnTo>
                      <a:pt x="165" y="153"/>
                    </a:lnTo>
                    <a:lnTo>
                      <a:pt x="161" y="156"/>
                    </a:lnTo>
                    <a:lnTo>
                      <a:pt x="153" y="161"/>
                    </a:lnTo>
                    <a:lnTo>
                      <a:pt x="144" y="164"/>
                    </a:lnTo>
                    <a:lnTo>
                      <a:pt x="144" y="164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Freeform 56"/>
              <p:cNvSpPr/>
              <p:nvPr/>
            </p:nvSpPr>
            <p:spPr bwMode="auto">
              <a:xfrm>
                <a:off x="3265488" y="5083175"/>
                <a:ext cx="292100" cy="260350"/>
              </a:xfrm>
              <a:custGeom>
                <a:avLst/>
                <a:gdLst>
                  <a:gd name="T0" fmla="*/ 3 w 184"/>
                  <a:gd name="T1" fmla="*/ 0 h 164"/>
                  <a:gd name="T2" fmla="*/ 3 w 184"/>
                  <a:gd name="T3" fmla="*/ 0 h 164"/>
                  <a:gd name="T4" fmla="*/ 184 w 184"/>
                  <a:gd name="T5" fmla="*/ 0 h 164"/>
                  <a:gd name="T6" fmla="*/ 184 w 184"/>
                  <a:gd name="T7" fmla="*/ 0 h 164"/>
                  <a:gd name="T8" fmla="*/ 167 w 184"/>
                  <a:gd name="T9" fmla="*/ 140 h 164"/>
                  <a:gd name="T10" fmla="*/ 167 w 184"/>
                  <a:gd name="T11" fmla="*/ 140 h 164"/>
                  <a:gd name="T12" fmla="*/ 166 w 184"/>
                  <a:gd name="T13" fmla="*/ 145 h 164"/>
                  <a:gd name="T14" fmla="*/ 164 w 184"/>
                  <a:gd name="T15" fmla="*/ 149 h 164"/>
                  <a:gd name="T16" fmla="*/ 157 w 184"/>
                  <a:gd name="T17" fmla="*/ 156 h 164"/>
                  <a:gd name="T18" fmla="*/ 149 w 184"/>
                  <a:gd name="T19" fmla="*/ 161 h 164"/>
                  <a:gd name="T20" fmla="*/ 141 w 184"/>
                  <a:gd name="T21" fmla="*/ 164 h 164"/>
                  <a:gd name="T22" fmla="*/ 141 w 184"/>
                  <a:gd name="T23" fmla="*/ 164 h 164"/>
                  <a:gd name="T24" fmla="*/ 0 w 184"/>
                  <a:gd name="T25" fmla="*/ 129 h 164"/>
                  <a:gd name="T26" fmla="*/ 0 w 184"/>
                  <a:gd name="T27" fmla="*/ 129 h 164"/>
                  <a:gd name="T28" fmla="*/ 3 w 184"/>
                  <a:gd name="T29" fmla="*/ 0 h 164"/>
                  <a:gd name="T30" fmla="*/ 3 w 184"/>
                  <a:gd name="T3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4" h="164">
                    <a:moveTo>
                      <a:pt x="3" y="0"/>
                    </a:moveTo>
                    <a:lnTo>
                      <a:pt x="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67" y="140"/>
                    </a:lnTo>
                    <a:lnTo>
                      <a:pt x="167" y="140"/>
                    </a:lnTo>
                    <a:lnTo>
                      <a:pt x="166" y="145"/>
                    </a:lnTo>
                    <a:lnTo>
                      <a:pt x="164" y="149"/>
                    </a:lnTo>
                    <a:lnTo>
                      <a:pt x="157" y="156"/>
                    </a:lnTo>
                    <a:lnTo>
                      <a:pt x="149" y="161"/>
                    </a:lnTo>
                    <a:lnTo>
                      <a:pt x="141" y="164"/>
                    </a:lnTo>
                    <a:lnTo>
                      <a:pt x="141" y="16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57"/>
              <p:cNvSpPr/>
              <p:nvPr/>
            </p:nvSpPr>
            <p:spPr bwMode="auto">
              <a:xfrm>
                <a:off x="3270251" y="5083175"/>
                <a:ext cx="287338" cy="260350"/>
              </a:xfrm>
              <a:custGeom>
                <a:avLst/>
                <a:gdLst>
                  <a:gd name="T0" fmla="*/ 4 w 181"/>
                  <a:gd name="T1" fmla="*/ 0 h 164"/>
                  <a:gd name="T2" fmla="*/ 4 w 181"/>
                  <a:gd name="T3" fmla="*/ 0 h 164"/>
                  <a:gd name="T4" fmla="*/ 181 w 181"/>
                  <a:gd name="T5" fmla="*/ 0 h 164"/>
                  <a:gd name="T6" fmla="*/ 181 w 181"/>
                  <a:gd name="T7" fmla="*/ 0 h 164"/>
                  <a:gd name="T8" fmla="*/ 164 w 181"/>
                  <a:gd name="T9" fmla="*/ 140 h 164"/>
                  <a:gd name="T10" fmla="*/ 164 w 181"/>
                  <a:gd name="T11" fmla="*/ 140 h 164"/>
                  <a:gd name="T12" fmla="*/ 163 w 181"/>
                  <a:gd name="T13" fmla="*/ 145 h 164"/>
                  <a:gd name="T14" fmla="*/ 161 w 181"/>
                  <a:gd name="T15" fmla="*/ 149 h 164"/>
                  <a:gd name="T16" fmla="*/ 154 w 181"/>
                  <a:gd name="T17" fmla="*/ 156 h 164"/>
                  <a:gd name="T18" fmla="*/ 146 w 181"/>
                  <a:gd name="T19" fmla="*/ 160 h 164"/>
                  <a:gd name="T20" fmla="*/ 138 w 181"/>
                  <a:gd name="T21" fmla="*/ 164 h 164"/>
                  <a:gd name="T22" fmla="*/ 138 w 181"/>
                  <a:gd name="T23" fmla="*/ 164 h 164"/>
                  <a:gd name="T24" fmla="*/ 0 w 181"/>
                  <a:gd name="T25" fmla="*/ 128 h 164"/>
                  <a:gd name="T26" fmla="*/ 0 w 181"/>
                  <a:gd name="T27" fmla="*/ 128 h 164"/>
                  <a:gd name="T28" fmla="*/ 4 w 181"/>
                  <a:gd name="T29" fmla="*/ 0 h 164"/>
                  <a:gd name="T30" fmla="*/ 4 w 181"/>
                  <a:gd name="T3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1" h="164">
                    <a:moveTo>
                      <a:pt x="4" y="0"/>
                    </a:moveTo>
                    <a:lnTo>
                      <a:pt x="4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64" y="140"/>
                    </a:lnTo>
                    <a:lnTo>
                      <a:pt x="164" y="140"/>
                    </a:lnTo>
                    <a:lnTo>
                      <a:pt x="163" y="145"/>
                    </a:lnTo>
                    <a:lnTo>
                      <a:pt x="161" y="149"/>
                    </a:lnTo>
                    <a:lnTo>
                      <a:pt x="154" y="156"/>
                    </a:lnTo>
                    <a:lnTo>
                      <a:pt x="146" y="160"/>
                    </a:lnTo>
                    <a:lnTo>
                      <a:pt x="138" y="164"/>
                    </a:lnTo>
                    <a:lnTo>
                      <a:pt x="138" y="164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" name="Freeform 58"/>
              <p:cNvSpPr/>
              <p:nvPr/>
            </p:nvSpPr>
            <p:spPr bwMode="auto">
              <a:xfrm>
                <a:off x="3276601" y="5083175"/>
                <a:ext cx="280988" cy="258763"/>
              </a:xfrm>
              <a:custGeom>
                <a:avLst/>
                <a:gdLst>
                  <a:gd name="T0" fmla="*/ 4 w 177"/>
                  <a:gd name="T1" fmla="*/ 0 h 163"/>
                  <a:gd name="T2" fmla="*/ 4 w 177"/>
                  <a:gd name="T3" fmla="*/ 0 h 163"/>
                  <a:gd name="T4" fmla="*/ 177 w 177"/>
                  <a:gd name="T5" fmla="*/ 0 h 163"/>
                  <a:gd name="T6" fmla="*/ 177 w 177"/>
                  <a:gd name="T7" fmla="*/ 0 h 163"/>
                  <a:gd name="T8" fmla="*/ 160 w 177"/>
                  <a:gd name="T9" fmla="*/ 140 h 163"/>
                  <a:gd name="T10" fmla="*/ 160 w 177"/>
                  <a:gd name="T11" fmla="*/ 140 h 163"/>
                  <a:gd name="T12" fmla="*/ 159 w 177"/>
                  <a:gd name="T13" fmla="*/ 145 h 163"/>
                  <a:gd name="T14" fmla="*/ 157 w 177"/>
                  <a:gd name="T15" fmla="*/ 149 h 163"/>
                  <a:gd name="T16" fmla="*/ 150 w 177"/>
                  <a:gd name="T17" fmla="*/ 156 h 163"/>
                  <a:gd name="T18" fmla="*/ 142 w 177"/>
                  <a:gd name="T19" fmla="*/ 160 h 163"/>
                  <a:gd name="T20" fmla="*/ 134 w 177"/>
                  <a:gd name="T21" fmla="*/ 163 h 163"/>
                  <a:gd name="T22" fmla="*/ 134 w 177"/>
                  <a:gd name="T23" fmla="*/ 163 h 163"/>
                  <a:gd name="T24" fmla="*/ 0 w 177"/>
                  <a:gd name="T25" fmla="*/ 128 h 163"/>
                  <a:gd name="T26" fmla="*/ 0 w 177"/>
                  <a:gd name="T27" fmla="*/ 128 h 163"/>
                  <a:gd name="T28" fmla="*/ 4 w 177"/>
                  <a:gd name="T29" fmla="*/ 0 h 163"/>
                  <a:gd name="T30" fmla="*/ 4 w 177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7" h="163">
                    <a:moveTo>
                      <a:pt x="4" y="0"/>
                    </a:moveTo>
                    <a:lnTo>
                      <a:pt x="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160" y="140"/>
                    </a:lnTo>
                    <a:lnTo>
                      <a:pt x="160" y="140"/>
                    </a:lnTo>
                    <a:lnTo>
                      <a:pt x="159" y="145"/>
                    </a:lnTo>
                    <a:lnTo>
                      <a:pt x="157" y="149"/>
                    </a:lnTo>
                    <a:lnTo>
                      <a:pt x="150" y="156"/>
                    </a:lnTo>
                    <a:lnTo>
                      <a:pt x="142" y="160"/>
                    </a:lnTo>
                    <a:lnTo>
                      <a:pt x="134" y="163"/>
                    </a:lnTo>
                    <a:lnTo>
                      <a:pt x="134" y="163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59"/>
              <p:cNvSpPr/>
              <p:nvPr/>
            </p:nvSpPr>
            <p:spPr bwMode="auto">
              <a:xfrm>
                <a:off x="3282951" y="5083175"/>
                <a:ext cx="274638" cy="258763"/>
              </a:xfrm>
              <a:custGeom>
                <a:avLst/>
                <a:gdLst>
                  <a:gd name="T0" fmla="*/ 3 w 173"/>
                  <a:gd name="T1" fmla="*/ 0 h 163"/>
                  <a:gd name="T2" fmla="*/ 3 w 173"/>
                  <a:gd name="T3" fmla="*/ 0 h 163"/>
                  <a:gd name="T4" fmla="*/ 173 w 173"/>
                  <a:gd name="T5" fmla="*/ 0 h 163"/>
                  <a:gd name="T6" fmla="*/ 173 w 173"/>
                  <a:gd name="T7" fmla="*/ 0 h 163"/>
                  <a:gd name="T8" fmla="*/ 156 w 173"/>
                  <a:gd name="T9" fmla="*/ 140 h 163"/>
                  <a:gd name="T10" fmla="*/ 156 w 173"/>
                  <a:gd name="T11" fmla="*/ 140 h 163"/>
                  <a:gd name="T12" fmla="*/ 155 w 173"/>
                  <a:gd name="T13" fmla="*/ 145 h 163"/>
                  <a:gd name="T14" fmla="*/ 153 w 173"/>
                  <a:gd name="T15" fmla="*/ 149 h 163"/>
                  <a:gd name="T16" fmla="*/ 146 w 173"/>
                  <a:gd name="T17" fmla="*/ 156 h 163"/>
                  <a:gd name="T18" fmla="*/ 140 w 173"/>
                  <a:gd name="T19" fmla="*/ 160 h 163"/>
                  <a:gd name="T20" fmla="*/ 132 w 173"/>
                  <a:gd name="T21" fmla="*/ 163 h 163"/>
                  <a:gd name="T22" fmla="*/ 132 w 173"/>
                  <a:gd name="T23" fmla="*/ 163 h 163"/>
                  <a:gd name="T24" fmla="*/ 0 w 173"/>
                  <a:gd name="T25" fmla="*/ 126 h 163"/>
                  <a:gd name="T26" fmla="*/ 0 w 173"/>
                  <a:gd name="T27" fmla="*/ 126 h 163"/>
                  <a:gd name="T28" fmla="*/ 3 w 173"/>
                  <a:gd name="T29" fmla="*/ 0 h 163"/>
                  <a:gd name="T30" fmla="*/ 3 w 173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3" h="163">
                    <a:moveTo>
                      <a:pt x="3" y="0"/>
                    </a:moveTo>
                    <a:lnTo>
                      <a:pt x="3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56" y="140"/>
                    </a:lnTo>
                    <a:lnTo>
                      <a:pt x="156" y="140"/>
                    </a:lnTo>
                    <a:lnTo>
                      <a:pt x="155" y="145"/>
                    </a:lnTo>
                    <a:lnTo>
                      <a:pt x="153" y="149"/>
                    </a:lnTo>
                    <a:lnTo>
                      <a:pt x="146" y="156"/>
                    </a:lnTo>
                    <a:lnTo>
                      <a:pt x="140" y="160"/>
                    </a:lnTo>
                    <a:lnTo>
                      <a:pt x="132" y="163"/>
                    </a:lnTo>
                    <a:lnTo>
                      <a:pt x="132" y="163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60"/>
              <p:cNvSpPr/>
              <p:nvPr/>
            </p:nvSpPr>
            <p:spPr bwMode="auto">
              <a:xfrm>
                <a:off x="3289301" y="5083175"/>
                <a:ext cx="268288" cy="258763"/>
              </a:xfrm>
              <a:custGeom>
                <a:avLst/>
                <a:gdLst>
                  <a:gd name="T0" fmla="*/ 3 w 169"/>
                  <a:gd name="T1" fmla="*/ 0 h 163"/>
                  <a:gd name="T2" fmla="*/ 3 w 169"/>
                  <a:gd name="T3" fmla="*/ 0 h 163"/>
                  <a:gd name="T4" fmla="*/ 169 w 169"/>
                  <a:gd name="T5" fmla="*/ 0 h 163"/>
                  <a:gd name="T6" fmla="*/ 169 w 169"/>
                  <a:gd name="T7" fmla="*/ 0 h 163"/>
                  <a:gd name="T8" fmla="*/ 152 w 169"/>
                  <a:gd name="T9" fmla="*/ 140 h 163"/>
                  <a:gd name="T10" fmla="*/ 152 w 169"/>
                  <a:gd name="T11" fmla="*/ 140 h 163"/>
                  <a:gd name="T12" fmla="*/ 151 w 169"/>
                  <a:gd name="T13" fmla="*/ 144 h 163"/>
                  <a:gd name="T14" fmla="*/ 149 w 169"/>
                  <a:gd name="T15" fmla="*/ 148 h 163"/>
                  <a:gd name="T16" fmla="*/ 142 w 169"/>
                  <a:gd name="T17" fmla="*/ 155 h 163"/>
                  <a:gd name="T18" fmla="*/ 136 w 169"/>
                  <a:gd name="T19" fmla="*/ 160 h 163"/>
                  <a:gd name="T20" fmla="*/ 128 w 169"/>
                  <a:gd name="T21" fmla="*/ 163 h 163"/>
                  <a:gd name="T22" fmla="*/ 128 w 169"/>
                  <a:gd name="T23" fmla="*/ 163 h 163"/>
                  <a:gd name="T24" fmla="*/ 0 w 169"/>
                  <a:gd name="T25" fmla="*/ 125 h 163"/>
                  <a:gd name="T26" fmla="*/ 0 w 169"/>
                  <a:gd name="T27" fmla="*/ 125 h 163"/>
                  <a:gd name="T28" fmla="*/ 3 w 169"/>
                  <a:gd name="T29" fmla="*/ 0 h 163"/>
                  <a:gd name="T30" fmla="*/ 3 w 169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9" h="163">
                    <a:moveTo>
                      <a:pt x="3" y="0"/>
                    </a:moveTo>
                    <a:lnTo>
                      <a:pt x="3" y="0"/>
                    </a:lnTo>
                    <a:lnTo>
                      <a:pt x="169" y="0"/>
                    </a:lnTo>
                    <a:lnTo>
                      <a:pt x="169" y="0"/>
                    </a:lnTo>
                    <a:lnTo>
                      <a:pt x="152" y="140"/>
                    </a:lnTo>
                    <a:lnTo>
                      <a:pt x="152" y="140"/>
                    </a:lnTo>
                    <a:lnTo>
                      <a:pt x="151" y="144"/>
                    </a:lnTo>
                    <a:lnTo>
                      <a:pt x="149" y="148"/>
                    </a:lnTo>
                    <a:lnTo>
                      <a:pt x="142" y="155"/>
                    </a:lnTo>
                    <a:lnTo>
                      <a:pt x="136" y="160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Freeform 61"/>
              <p:cNvSpPr/>
              <p:nvPr/>
            </p:nvSpPr>
            <p:spPr bwMode="auto">
              <a:xfrm>
                <a:off x="3294063" y="5083175"/>
                <a:ext cx="263525" cy="258763"/>
              </a:xfrm>
              <a:custGeom>
                <a:avLst/>
                <a:gdLst>
                  <a:gd name="T0" fmla="*/ 4 w 166"/>
                  <a:gd name="T1" fmla="*/ 0 h 163"/>
                  <a:gd name="T2" fmla="*/ 4 w 166"/>
                  <a:gd name="T3" fmla="*/ 0 h 163"/>
                  <a:gd name="T4" fmla="*/ 166 w 166"/>
                  <a:gd name="T5" fmla="*/ 0 h 163"/>
                  <a:gd name="T6" fmla="*/ 166 w 166"/>
                  <a:gd name="T7" fmla="*/ 0 h 163"/>
                  <a:gd name="T8" fmla="*/ 149 w 166"/>
                  <a:gd name="T9" fmla="*/ 140 h 163"/>
                  <a:gd name="T10" fmla="*/ 149 w 166"/>
                  <a:gd name="T11" fmla="*/ 140 h 163"/>
                  <a:gd name="T12" fmla="*/ 148 w 166"/>
                  <a:gd name="T13" fmla="*/ 144 h 163"/>
                  <a:gd name="T14" fmla="*/ 146 w 166"/>
                  <a:gd name="T15" fmla="*/ 148 h 163"/>
                  <a:gd name="T16" fmla="*/ 141 w 166"/>
                  <a:gd name="T17" fmla="*/ 155 h 163"/>
                  <a:gd name="T18" fmla="*/ 133 w 166"/>
                  <a:gd name="T19" fmla="*/ 160 h 163"/>
                  <a:gd name="T20" fmla="*/ 125 w 166"/>
                  <a:gd name="T21" fmla="*/ 163 h 163"/>
                  <a:gd name="T22" fmla="*/ 125 w 166"/>
                  <a:gd name="T23" fmla="*/ 163 h 163"/>
                  <a:gd name="T24" fmla="*/ 0 w 166"/>
                  <a:gd name="T25" fmla="*/ 124 h 163"/>
                  <a:gd name="T26" fmla="*/ 0 w 166"/>
                  <a:gd name="T27" fmla="*/ 124 h 163"/>
                  <a:gd name="T28" fmla="*/ 4 w 166"/>
                  <a:gd name="T29" fmla="*/ 0 h 163"/>
                  <a:gd name="T30" fmla="*/ 4 w 166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6" h="163">
                    <a:moveTo>
                      <a:pt x="4" y="0"/>
                    </a:moveTo>
                    <a:lnTo>
                      <a:pt x="4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49" y="140"/>
                    </a:lnTo>
                    <a:lnTo>
                      <a:pt x="149" y="140"/>
                    </a:lnTo>
                    <a:lnTo>
                      <a:pt x="148" y="144"/>
                    </a:lnTo>
                    <a:lnTo>
                      <a:pt x="146" y="148"/>
                    </a:lnTo>
                    <a:lnTo>
                      <a:pt x="141" y="155"/>
                    </a:lnTo>
                    <a:lnTo>
                      <a:pt x="133" y="160"/>
                    </a:lnTo>
                    <a:lnTo>
                      <a:pt x="125" y="163"/>
                    </a:lnTo>
                    <a:lnTo>
                      <a:pt x="125" y="163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62"/>
              <p:cNvSpPr/>
              <p:nvPr/>
            </p:nvSpPr>
            <p:spPr bwMode="auto">
              <a:xfrm>
                <a:off x="3300413" y="5083175"/>
                <a:ext cx="257175" cy="258763"/>
              </a:xfrm>
              <a:custGeom>
                <a:avLst/>
                <a:gdLst>
                  <a:gd name="T0" fmla="*/ 4 w 162"/>
                  <a:gd name="T1" fmla="*/ 0 h 163"/>
                  <a:gd name="T2" fmla="*/ 4 w 162"/>
                  <a:gd name="T3" fmla="*/ 0 h 163"/>
                  <a:gd name="T4" fmla="*/ 162 w 162"/>
                  <a:gd name="T5" fmla="*/ 0 h 163"/>
                  <a:gd name="T6" fmla="*/ 162 w 162"/>
                  <a:gd name="T7" fmla="*/ 0 h 163"/>
                  <a:gd name="T8" fmla="*/ 145 w 162"/>
                  <a:gd name="T9" fmla="*/ 140 h 163"/>
                  <a:gd name="T10" fmla="*/ 145 w 162"/>
                  <a:gd name="T11" fmla="*/ 140 h 163"/>
                  <a:gd name="T12" fmla="*/ 144 w 162"/>
                  <a:gd name="T13" fmla="*/ 144 h 163"/>
                  <a:gd name="T14" fmla="*/ 142 w 162"/>
                  <a:gd name="T15" fmla="*/ 148 h 163"/>
                  <a:gd name="T16" fmla="*/ 137 w 162"/>
                  <a:gd name="T17" fmla="*/ 155 h 163"/>
                  <a:gd name="T18" fmla="*/ 129 w 162"/>
                  <a:gd name="T19" fmla="*/ 160 h 163"/>
                  <a:gd name="T20" fmla="*/ 121 w 162"/>
                  <a:gd name="T21" fmla="*/ 163 h 163"/>
                  <a:gd name="T22" fmla="*/ 121 w 162"/>
                  <a:gd name="T23" fmla="*/ 163 h 163"/>
                  <a:gd name="T24" fmla="*/ 0 w 162"/>
                  <a:gd name="T25" fmla="*/ 122 h 163"/>
                  <a:gd name="T26" fmla="*/ 0 w 162"/>
                  <a:gd name="T27" fmla="*/ 122 h 163"/>
                  <a:gd name="T28" fmla="*/ 4 w 162"/>
                  <a:gd name="T29" fmla="*/ 0 h 163"/>
                  <a:gd name="T30" fmla="*/ 4 w 162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2" h="163">
                    <a:moveTo>
                      <a:pt x="4" y="0"/>
                    </a:moveTo>
                    <a:lnTo>
                      <a:pt x="4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45" y="140"/>
                    </a:lnTo>
                    <a:lnTo>
                      <a:pt x="145" y="140"/>
                    </a:lnTo>
                    <a:lnTo>
                      <a:pt x="144" y="144"/>
                    </a:lnTo>
                    <a:lnTo>
                      <a:pt x="142" y="148"/>
                    </a:lnTo>
                    <a:lnTo>
                      <a:pt x="137" y="155"/>
                    </a:lnTo>
                    <a:lnTo>
                      <a:pt x="129" y="160"/>
                    </a:lnTo>
                    <a:lnTo>
                      <a:pt x="121" y="163"/>
                    </a:lnTo>
                    <a:lnTo>
                      <a:pt x="121" y="163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63"/>
              <p:cNvSpPr/>
              <p:nvPr/>
            </p:nvSpPr>
            <p:spPr bwMode="auto">
              <a:xfrm>
                <a:off x="3306763" y="5083175"/>
                <a:ext cx="250825" cy="258763"/>
              </a:xfrm>
              <a:custGeom>
                <a:avLst/>
                <a:gdLst>
                  <a:gd name="T0" fmla="*/ 4 w 158"/>
                  <a:gd name="T1" fmla="*/ 0 h 163"/>
                  <a:gd name="T2" fmla="*/ 4 w 158"/>
                  <a:gd name="T3" fmla="*/ 0 h 163"/>
                  <a:gd name="T4" fmla="*/ 158 w 158"/>
                  <a:gd name="T5" fmla="*/ 0 h 163"/>
                  <a:gd name="T6" fmla="*/ 158 w 158"/>
                  <a:gd name="T7" fmla="*/ 0 h 163"/>
                  <a:gd name="T8" fmla="*/ 141 w 158"/>
                  <a:gd name="T9" fmla="*/ 140 h 163"/>
                  <a:gd name="T10" fmla="*/ 141 w 158"/>
                  <a:gd name="T11" fmla="*/ 140 h 163"/>
                  <a:gd name="T12" fmla="*/ 140 w 158"/>
                  <a:gd name="T13" fmla="*/ 144 h 163"/>
                  <a:gd name="T14" fmla="*/ 138 w 158"/>
                  <a:gd name="T15" fmla="*/ 148 h 163"/>
                  <a:gd name="T16" fmla="*/ 133 w 158"/>
                  <a:gd name="T17" fmla="*/ 155 h 163"/>
                  <a:gd name="T18" fmla="*/ 125 w 158"/>
                  <a:gd name="T19" fmla="*/ 160 h 163"/>
                  <a:gd name="T20" fmla="*/ 118 w 158"/>
                  <a:gd name="T21" fmla="*/ 163 h 163"/>
                  <a:gd name="T22" fmla="*/ 118 w 158"/>
                  <a:gd name="T23" fmla="*/ 163 h 163"/>
                  <a:gd name="T24" fmla="*/ 0 w 158"/>
                  <a:gd name="T25" fmla="*/ 121 h 163"/>
                  <a:gd name="T26" fmla="*/ 0 w 158"/>
                  <a:gd name="T27" fmla="*/ 121 h 163"/>
                  <a:gd name="T28" fmla="*/ 4 w 158"/>
                  <a:gd name="T29" fmla="*/ 0 h 163"/>
                  <a:gd name="T30" fmla="*/ 4 w 158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" h="163">
                    <a:moveTo>
                      <a:pt x="4" y="0"/>
                    </a:moveTo>
                    <a:lnTo>
                      <a:pt x="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41" y="140"/>
                    </a:lnTo>
                    <a:lnTo>
                      <a:pt x="141" y="140"/>
                    </a:lnTo>
                    <a:lnTo>
                      <a:pt x="140" y="144"/>
                    </a:lnTo>
                    <a:lnTo>
                      <a:pt x="138" y="148"/>
                    </a:lnTo>
                    <a:lnTo>
                      <a:pt x="133" y="155"/>
                    </a:lnTo>
                    <a:lnTo>
                      <a:pt x="125" y="160"/>
                    </a:lnTo>
                    <a:lnTo>
                      <a:pt x="118" y="163"/>
                    </a:lnTo>
                    <a:lnTo>
                      <a:pt x="118" y="16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64"/>
              <p:cNvSpPr/>
              <p:nvPr/>
            </p:nvSpPr>
            <p:spPr bwMode="auto">
              <a:xfrm>
                <a:off x="3313113" y="5083175"/>
                <a:ext cx="244475" cy="258763"/>
              </a:xfrm>
              <a:custGeom>
                <a:avLst/>
                <a:gdLst>
                  <a:gd name="T0" fmla="*/ 4 w 154"/>
                  <a:gd name="T1" fmla="*/ 0 h 163"/>
                  <a:gd name="T2" fmla="*/ 4 w 154"/>
                  <a:gd name="T3" fmla="*/ 0 h 163"/>
                  <a:gd name="T4" fmla="*/ 154 w 154"/>
                  <a:gd name="T5" fmla="*/ 0 h 163"/>
                  <a:gd name="T6" fmla="*/ 154 w 154"/>
                  <a:gd name="T7" fmla="*/ 0 h 163"/>
                  <a:gd name="T8" fmla="*/ 137 w 154"/>
                  <a:gd name="T9" fmla="*/ 140 h 163"/>
                  <a:gd name="T10" fmla="*/ 137 w 154"/>
                  <a:gd name="T11" fmla="*/ 140 h 163"/>
                  <a:gd name="T12" fmla="*/ 136 w 154"/>
                  <a:gd name="T13" fmla="*/ 144 h 163"/>
                  <a:gd name="T14" fmla="*/ 134 w 154"/>
                  <a:gd name="T15" fmla="*/ 148 h 163"/>
                  <a:gd name="T16" fmla="*/ 129 w 154"/>
                  <a:gd name="T17" fmla="*/ 155 h 163"/>
                  <a:gd name="T18" fmla="*/ 122 w 154"/>
                  <a:gd name="T19" fmla="*/ 160 h 163"/>
                  <a:gd name="T20" fmla="*/ 114 w 154"/>
                  <a:gd name="T21" fmla="*/ 163 h 163"/>
                  <a:gd name="T22" fmla="*/ 114 w 154"/>
                  <a:gd name="T23" fmla="*/ 163 h 163"/>
                  <a:gd name="T24" fmla="*/ 0 w 154"/>
                  <a:gd name="T25" fmla="*/ 119 h 163"/>
                  <a:gd name="T26" fmla="*/ 0 w 154"/>
                  <a:gd name="T27" fmla="*/ 119 h 163"/>
                  <a:gd name="T28" fmla="*/ 4 w 154"/>
                  <a:gd name="T29" fmla="*/ 0 h 163"/>
                  <a:gd name="T30" fmla="*/ 4 w 154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4" h="163">
                    <a:moveTo>
                      <a:pt x="4" y="0"/>
                    </a:moveTo>
                    <a:lnTo>
                      <a:pt x="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37" y="140"/>
                    </a:lnTo>
                    <a:lnTo>
                      <a:pt x="137" y="140"/>
                    </a:lnTo>
                    <a:lnTo>
                      <a:pt x="136" y="144"/>
                    </a:lnTo>
                    <a:lnTo>
                      <a:pt x="134" y="148"/>
                    </a:lnTo>
                    <a:lnTo>
                      <a:pt x="129" y="155"/>
                    </a:lnTo>
                    <a:lnTo>
                      <a:pt x="122" y="160"/>
                    </a:lnTo>
                    <a:lnTo>
                      <a:pt x="114" y="163"/>
                    </a:lnTo>
                    <a:lnTo>
                      <a:pt x="114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Freeform 65"/>
              <p:cNvSpPr/>
              <p:nvPr/>
            </p:nvSpPr>
            <p:spPr bwMode="auto">
              <a:xfrm>
                <a:off x="3317876" y="5083175"/>
                <a:ext cx="239713" cy="258763"/>
              </a:xfrm>
              <a:custGeom>
                <a:avLst/>
                <a:gdLst>
                  <a:gd name="T0" fmla="*/ 4 w 151"/>
                  <a:gd name="T1" fmla="*/ 0 h 163"/>
                  <a:gd name="T2" fmla="*/ 4 w 151"/>
                  <a:gd name="T3" fmla="*/ 0 h 163"/>
                  <a:gd name="T4" fmla="*/ 151 w 151"/>
                  <a:gd name="T5" fmla="*/ 0 h 163"/>
                  <a:gd name="T6" fmla="*/ 151 w 151"/>
                  <a:gd name="T7" fmla="*/ 0 h 163"/>
                  <a:gd name="T8" fmla="*/ 134 w 151"/>
                  <a:gd name="T9" fmla="*/ 140 h 163"/>
                  <a:gd name="T10" fmla="*/ 134 w 151"/>
                  <a:gd name="T11" fmla="*/ 140 h 163"/>
                  <a:gd name="T12" fmla="*/ 133 w 151"/>
                  <a:gd name="T13" fmla="*/ 144 h 163"/>
                  <a:gd name="T14" fmla="*/ 131 w 151"/>
                  <a:gd name="T15" fmla="*/ 148 h 163"/>
                  <a:gd name="T16" fmla="*/ 126 w 151"/>
                  <a:gd name="T17" fmla="*/ 155 h 163"/>
                  <a:gd name="T18" fmla="*/ 119 w 151"/>
                  <a:gd name="T19" fmla="*/ 160 h 163"/>
                  <a:gd name="T20" fmla="*/ 111 w 151"/>
                  <a:gd name="T21" fmla="*/ 163 h 163"/>
                  <a:gd name="T22" fmla="*/ 111 w 151"/>
                  <a:gd name="T23" fmla="*/ 163 h 163"/>
                  <a:gd name="T24" fmla="*/ 0 w 151"/>
                  <a:gd name="T25" fmla="*/ 119 h 163"/>
                  <a:gd name="T26" fmla="*/ 0 w 151"/>
                  <a:gd name="T27" fmla="*/ 119 h 163"/>
                  <a:gd name="T28" fmla="*/ 4 w 151"/>
                  <a:gd name="T29" fmla="*/ 0 h 163"/>
                  <a:gd name="T30" fmla="*/ 4 w 151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1" h="163">
                    <a:moveTo>
                      <a:pt x="4" y="0"/>
                    </a:moveTo>
                    <a:lnTo>
                      <a:pt x="4" y="0"/>
                    </a:lnTo>
                    <a:lnTo>
                      <a:pt x="151" y="0"/>
                    </a:lnTo>
                    <a:lnTo>
                      <a:pt x="151" y="0"/>
                    </a:lnTo>
                    <a:lnTo>
                      <a:pt x="134" y="140"/>
                    </a:lnTo>
                    <a:lnTo>
                      <a:pt x="134" y="140"/>
                    </a:lnTo>
                    <a:lnTo>
                      <a:pt x="133" y="144"/>
                    </a:lnTo>
                    <a:lnTo>
                      <a:pt x="131" y="148"/>
                    </a:lnTo>
                    <a:lnTo>
                      <a:pt x="126" y="155"/>
                    </a:lnTo>
                    <a:lnTo>
                      <a:pt x="119" y="160"/>
                    </a:lnTo>
                    <a:lnTo>
                      <a:pt x="111" y="163"/>
                    </a:lnTo>
                    <a:lnTo>
                      <a:pt x="111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66"/>
              <p:cNvSpPr/>
              <p:nvPr/>
            </p:nvSpPr>
            <p:spPr bwMode="auto">
              <a:xfrm>
                <a:off x="3324226" y="5083175"/>
                <a:ext cx="233363" cy="258763"/>
              </a:xfrm>
              <a:custGeom>
                <a:avLst/>
                <a:gdLst>
                  <a:gd name="T0" fmla="*/ 4 w 147"/>
                  <a:gd name="T1" fmla="*/ 0 h 163"/>
                  <a:gd name="T2" fmla="*/ 4 w 147"/>
                  <a:gd name="T3" fmla="*/ 0 h 163"/>
                  <a:gd name="T4" fmla="*/ 147 w 147"/>
                  <a:gd name="T5" fmla="*/ 0 h 163"/>
                  <a:gd name="T6" fmla="*/ 147 w 147"/>
                  <a:gd name="T7" fmla="*/ 0 h 163"/>
                  <a:gd name="T8" fmla="*/ 130 w 147"/>
                  <a:gd name="T9" fmla="*/ 140 h 163"/>
                  <a:gd name="T10" fmla="*/ 130 w 147"/>
                  <a:gd name="T11" fmla="*/ 140 h 163"/>
                  <a:gd name="T12" fmla="*/ 129 w 147"/>
                  <a:gd name="T13" fmla="*/ 144 h 163"/>
                  <a:gd name="T14" fmla="*/ 127 w 147"/>
                  <a:gd name="T15" fmla="*/ 148 h 163"/>
                  <a:gd name="T16" fmla="*/ 122 w 147"/>
                  <a:gd name="T17" fmla="*/ 155 h 163"/>
                  <a:gd name="T18" fmla="*/ 115 w 147"/>
                  <a:gd name="T19" fmla="*/ 159 h 163"/>
                  <a:gd name="T20" fmla="*/ 107 w 147"/>
                  <a:gd name="T21" fmla="*/ 163 h 163"/>
                  <a:gd name="T22" fmla="*/ 107 w 147"/>
                  <a:gd name="T23" fmla="*/ 163 h 163"/>
                  <a:gd name="T24" fmla="*/ 0 w 147"/>
                  <a:gd name="T25" fmla="*/ 118 h 163"/>
                  <a:gd name="T26" fmla="*/ 0 w 147"/>
                  <a:gd name="T27" fmla="*/ 118 h 163"/>
                  <a:gd name="T28" fmla="*/ 4 w 147"/>
                  <a:gd name="T29" fmla="*/ 0 h 163"/>
                  <a:gd name="T30" fmla="*/ 4 w 147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7" h="163">
                    <a:moveTo>
                      <a:pt x="4" y="0"/>
                    </a:moveTo>
                    <a:lnTo>
                      <a:pt x="4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0" y="140"/>
                    </a:lnTo>
                    <a:lnTo>
                      <a:pt x="130" y="140"/>
                    </a:lnTo>
                    <a:lnTo>
                      <a:pt x="129" y="144"/>
                    </a:lnTo>
                    <a:lnTo>
                      <a:pt x="127" y="148"/>
                    </a:lnTo>
                    <a:lnTo>
                      <a:pt x="122" y="155"/>
                    </a:lnTo>
                    <a:lnTo>
                      <a:pt x="115" y="159"/>
                    </a:lnTo>
                    <a:lnTo>
                      <a:pt x="107" y="163"/>
                    </a:lnTo>
                    <a:lnTo>
                      <a:pt x="107" y="163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Freeform 67"/>
              <p:cNvSpPr/>
              <p:nvPr/>
            </p:nvSpPr>
            <p:spPr bwMode="auto">
              <a:xfrm>
                <a:off x="3330576" y="5083175"/>
                <a:ext cx="227013" cy="258763"/>
              </a:xfrm>
              <a:custGeom>
                <a:avLst/>
                <a:gdLst>
                  <a:gd name="T0" fmla="*/ 4 w 143"/>
                  <a:gd name="T1" fmla="*/ 0 h 163"/>
                  <a:gd name="T2" fmla="*/ 4 w 143"/>
                  <a:gd name="T3" fmla="*/ 0 h 163"/>
                  <a:gd name="T4" fmla="*/ 143 w 143"/>
                  <a:gd name="T5" fmla="*/ 0 h 163"/>
                  <a:gd name="T6" fmla="*/ 143 w 143"/>
                  <a:gd name="T7" fmla="*/ 0 h 163"/>
                  <a:gd name="T8" fmla="*/ 126 w 143"/>
                  <a:gd name="T9" fmla="*/ 140 h 163"/>
                  <a:gd name="T10" fmla="*/ 126 w 143"/>
                  <a:gd name="T11" fmla="*/ 140 h 163"/>
                  <a:gd name="T12" fmla="*/ 125 w 143"/>
                  <a:gd name="T13" fmla="*/ 144 h 163"/>
                  <a:gd name="T14" fmla="*/ 123 w 143"/>
                  <a:gd name="T15" fmla="*/ 148 h 163"/>
                  <a:gd name="T16" fmla="*/ 118 w 143"/>
                  <a:gd name="T17" fmla="*/ 155 h 163"/>
                  <a:gd name="T18" fmla="*/ 111 w 143"/>
                  <a:gd name="T19" fmla="*/ 159 h 163"/>
                  <a:gd name="T20" fmla="*/ 104 w 143"/>
                  <a:gd name="T21" fmla="*/ 163 h 163"/>
                  <a:gd name="T22" fmla="*/ 104 w 143"/>
                  <a:gd name="T23" fmla="*/ 163 h 163"/>
                  <a:gd name="T24" fmla="*/ 0 w 143"/>
                  <a:gd name="T25" fmla="*/ 117 h 163"/>
                  <a:gd name="T26" fmla="*/ 0 w 143"/>
                  <a:gd name="T27" fmla="*/ 117 h 163"/>
                  <a:gd name="T28" fmla="*/ 4 w 143"/>
                  <a:gd name="T29" fmla="*/ 0 h 163"/>
                  <a:gd name="T30" fmla="*/ 4 w 143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163">
                    <a:moveTo>
                      <a:pt x="4" y="0"/>
                    </a:moveTo>
                    <a:lnTo>
                      <a:pt x="4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6" y="140"/>
                    </a:lnTo>
                    <a:lnTo>
                      <a:pt x="126" y="140"/>
                    </a:lnTo>
                    <a:lnTo>
                      <a:pt x="125" y="144"/>
                    </a:lnTo>
                    <a:lnTo>
                      <a:pt x="123" y="148"/>
                    </a:lnTo>
                    <a:lnTo>
                      <a:pt x="118" y="155"/>
                    </a:lnTo>
                    <a:lnTo>
                      <a:pt x="111" y="159"/>
                    </a:lnTo>
                    <a:lnTo>
                      <a:pt x="104" y="163"/>
                    </a:lnTo>
                    <a:lnTo>
                      <a:pt x="104" y="163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68"/>
              <p:cNvSpPr/>
              <p:nvPr/>
            </p:nvSpPr>
            <p:spPr bwMode="auto">
              <a:xfrm>
                <a:off x="3336926" y="5083175"/>
                <a:ext cx="220663" cy="255588"/>
              </a:xfrm>
              <a:custGeom>
                <a:avLst/>
                <a:gdLst>
                  <a:gd name="T0" fmla="*/ 4 w 139"/>
                  <a:gd name="T1" fmla="*/ 0 h 161"/>
                  <a:gd name="T2" fmla="*/ 4 w 139"/>
                  <a:gd name="T3" fmla="*/ 0 h 161"/>
                  <a:gd name="T4" fmla="*/ 139 w 139"/>
                  <a:gd name="T5" fmla="*/ 0 h 161"/>
                  <a:gd name="T6" fmla="*/ 139 w 139"/>
                  <a:gd name="T7" fmla="*/ 0 h 161"/>
                  <a:gd name="T8" fmla="*/ 122 w 139"/>
                  <a:gd name="T9" fmla="*/ 140 h 161"/>
                  <a:gd name="T10" fmla="*/ 122 w 139"/>
                  <a:gd name="T11" fmla="*/ 140 h 161"/>
                  <a:gd name="T12" fmla="*/ 121 w 139"/>
                  <a:gd name="T13" fmla="*/ 144 h 161"/>
                  <a:gd name="T14" fmla="*/ 119 w 139"/>
                  <a:gd name="T15" fmla="*/ 148 h 161"/>
                  <a:gd name="T16" fmla="*/ 114 w 139"/>
                  <a:gd name="T17" fmla="*/ 155 h 161"/>
                  <a:gd name="T18" fmla="*/ 107 w 139"/>
                  <a:gd name="T19" fmla="*/ 159 h 161"/>
                  <a:gd name="T20" fmla="*/ 100 w 139"/>
                  <a:gd name="T21" fmla="*/ 161 h 161"/>
                  <a:gd name="T22" fmla="*/ 100 w 139"/>
                  <a:gd name="T23" fmla="*/ 161 h 161"/>
                  <a:gd name="T24" fmla="*/ 0 w 139"/>
                  <a:gd name="T25" fmla="*/ 115 h 161"/>
                  <a:gd name="T26" fmla="*/ 0 w 139"/>
                  <a:gd name="T27" fmla="*/ 115 h 161"/>
                  <a:gd name="T28" fmla="*/ 4 w 139"/>
                  <a:gd name="T29" fmla="*/ 0 h 161"/>
                  <a:gd name="T30" fmla="*/ 4 w 139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9" h="161">
                    <a:moveTo>
                      <a:pt x="4" y="0"/>
                    </a:moveTo>
                    <a:lnTo>
                      <a:pt x="4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21" y="144"/>
                    </a:lnTo>
                    <a:lnTo>
                      <a:pt x="119" y="148"/>
                    </a:lnTo>
                    <a:lnTo>
                      <a:pt x="114" y="155"/>
                    </a:lnTo>
                    <a:lnTo>
                      <a:pt x="107" y="159"/>
                    </a:lnTo>
                    <a:lnTo>
                      <a:pt x="100" y="161"/>
                    </a:lnTo>
                    <a:lnTo>
                      <a:pt x="100" y="161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Freeform 69"/>
              <p:cNvSpPr/>
              <p:nvPr/>
            </p:nvSpPr>
            <p:spPr bwMode="auto">
              <a:xfrm>
                <a:off x="3343276" y="5083175"/>
                <a:ext cx="214313" cy="255588"/>
              </a:xfrm>
              <a:custGeom>
                <a:avLst/>
                <a:gdLst>
                  <a:gd name="T0" fmla="*/ 4 w 135"/>
                  <a:gd name="T1" fmla="*/ 0 h 161"/>
                  <a:gd name="T2" fmla="*/ 4 w 135"/>
                  <a:gd name="T3" fmla="*/ 0 h 161"/>
                  <a:gd name="T4" fmla="*/ 135 w 135"/>
                  <a:gd name="T5" fmla="*/ 0 h 161"/>
                  <a:gd name="T6" fmla="*/ 135 w 135"/>
                  <a:gd name="T7" fmla="*/ 0 h 161"/>
                  <a:gd name="T8" fmla="*/ 118 w 135"/>
                  <a:gd name="T9" fmla="*/ 140 h 161"/>
                  <a:gd name="T10" fmla="*/ 118 w 135"/>
                  <a:gd name="T11" fmla="*/ 140 h 161"/>
                  <a:gd name="T12" fmla="*/ 117 w 135"/>
                  <a:gd name="T13" fmla="*/ 144 h 161"/>
                  <a:gd name="T14" fmla="*/ 115 w 135"/>
                  <a:gd name="T15" fmla="*/ 148 h 161"/>
                  <a:gd name="T16" fmla="*/ 110 w 135"/>
                  <a:gd name="T17" fmla="*/ 155 h 161"/>
                  <a:gd name="T18" fmla="*/ 103 w 135"/>
                  <a:gd name="T19" fmla="*/ 159 h 161"/>
                  <a:gd name="T20" fmla="*/ 96 w 135"/>
                  <a:gd name="T21" fmla="*/ 161 h 161"/>
                  <a:gd name="T22" fmla="*/ 96 w 135"/>
                  <a:gd name="T23" fmla="*/ 161 h 161"/>
                  <a:gd name="T24" fmla="*/ 0 w 135"/>
                  <a:gd name="T25" fmla="*/ 114 h 161"/>
                  <a:gd name="T26" fmla="*/ 0 w 135"/>
                  <a:gd name="T27" fmla="*/ 114 h 161"/>
                  <a:gd name="T28" fmla="*/ 4 w 135"/>
                  <a:gd name="T29" fmla="*/ 0 h 161"/>
                  <a:gd name="T30" fmla="*/ 4 w 135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5" h="161">
                    <a:moveTo>
                      <a:pt x="4" y="0"/>
                    </a:moveTo>
                    <a:lnTo>
                      <a:pt x="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18" y="140"/>
                    </a:lnTo>
                    <a:lnTo>
                      <a:pt x="118" y="140"/>
                    </a:lnTo>
                    <a:lnTo>
                      <a:pt x="117" y="144"/>
                    </a:lnTo>
                    <a:lnTo>
                      <a:pt x="115" y="148"/>
                    </a:lnTo>
                    <a:lnTo>
                      <a:pt x="110" y="155"/>
                    </a:lnTo>
                    <a:lnTo>
                      <a:pt x="103" y="159"/>
                    </a:lnTo>
                    <a:lnTo>
                      <a:pt x="96" y="161"/>
                    </a:lnTo>
                    <a:lnTo>
                      <a:pt x="96" y="161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70"/>
              <p:cNvSpPr/>
              <p:nvPr/>
            </p:nvSpPr>
            <p:spPr bwMode="auto">
              <a:xfrm>
                <a:off x="3348038" y="5083175"/>
                <a:ext cx="209550" cy="255588"/>
              </a:xfrm>
              <a:custGeom>
                <a:avLst/>
                <a:gdLst>
                  <a:gd name="T0" fmla="*/ 5 w 132"/>
                  <a:gd name="T1" fmla="*/ 0 h 161"/>
                  <a:gd name="T2" fmla="*/ 5 w 132"/>
                  <a:gd name="T3" fmla="*/ 0 h 161"/>
                  <a:gd name="T4" fmla="*/ 132 w 132"/>
                  <a:gd name="T5" fmla="*/ 0 h 161"/>
                  <a:gd name="T6" fmla="*/ 132 w 132"/>
                  <a:gd name="T7" fmla="*/ 0 h 161"/>
                  <a:gd name="T8" fmla="*/ 115 w 132"/>
                  <a:gd name="T9" fmla="*/ 140 h 161"/>
                  <a:gd name="T10" fmla="*/ 115 w 132"/>
                  <a:gd name="T11" fmla="*/ 140 h 161"/>
                  <a:gd name="T12" fmla="*/ 114 w 132"/>
                  <a:gd name="T13" fmla="*/ 144 h 161"/>
                  <a:gd name="T14" fmla="*/ 112 w 132"/>
                  <a:gd name="T15" fmla="*/ 148 h 161"/>
                  <a:gd name="T16" fmla="*/ 108 w 132"/>
                  <a:gd name="T17" fmla="*/ 153 h 161"/>
                  <a:gd name="T18" fmla="*/ 101 w 132"/>
                  <a:gd name="T19" fmla="*/ 159 h 161"/>
                  <a:gd name="T20" fmla="*/ 95 w 132"/>
                  <a:gd name="T21" fmla="*/ 161 h 161"/>
                  <a:gd name="T22" fmla="*/ 95 w 132"/>
                  <a:gd name="T23" fmla="*/ 161 h 161"/>
                  <a:gd name="T24" fmla="*/ 0 w 132"/>
                  <a:gd name="T25" fmla="*/ 113 h 161"/>
                  <a:gd name="T26" fmla="*/ 0 w 132"/>
                  <a:gd name="T27" fmla="*/ 113 h 161"/>
                  <a:gd name="T28" fmla="*/ 5 w 132"/>
                  <a:gd name="T29" fmla="*/ 0 h 161"/>
                  <a:gd name="T30" fmla="*/ 5 w 132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2" h="161">
                    <a:moveTo>
                      <a:pt x="5" y="0"/>
                    </a:moveTo>
                    <a:lnTo>
                      <a:pt x="5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5" y="140"/>
                    </a:lnTo>
                    <a:lnTo>
                      <a:pt x="115" y="140"/>
                    </a:lnTo>
                    <a:lnTo>
                      <a:pt x="114" y="144"/>
                    </a:lnTo>
                    <a:lnTo>
                      <a:pt x="112" y="148"/>
                    </a:lnTo>
                    <a:lnTo>
                      <a:pt x="108" y="153"/>
                    </a:lnTo>
                    <a:lnTo>
                      <a:pt x="101" y="159"/>
                    </a:lnTo>
                    <a:lnTo>
                      <a:pt x="95" y="161"/>
                    </a:lnTo>
                    <a:lnTo>
                      <a:pt x="95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71"/>
              <p:cNvSpPr/>
              <p:nvPr/>
            </p:nvSpPr>
            <p:spPr bwMode="auto">
              <a:xfrm>
                <a:off x="3354388" y="5083175"/>
                <a:ext cx="203200" cy="255588"/>
              </a:xfrm>
              <a:custGeom>
                <a:avLst/>
                <a:gdLst>
                  <a:gd name="T0" fmla="*/ 4 w 128"/>
                  <a:gd name="T1" fmla="*/ 0 h 161"/>
                  <a:gd name="T2" fmla="*/ 4 w 128"/>
                  <a:gd name="T3" fmla="*/ 0 h 161"/>
                  <a:gd name="T4" fmla="*/ 128 w 128"/>
                  <a:gd name="T5" fmla="*/ 0 h 161"/>
                  <a:gd name="T6" fmla="*/ 128 w 128"/>
                  <a:gd name="T7" fmla="*/ 0 h 161"/>
                  <a:gd name="T8" fmla="*/ 111 w 128"/>
                  <a:gd name="T9" fmla="*/ 140 h 161"/>
                  <a:gd name="T10" fmla="*/ 111 w 128"/>
                  <a:gd name="T11" fmla="*/ 140 h 161"/>
                  <a:gd name="T12" fmla="*/ 111 w 128"/>
                  <a:gd name="T13" fmla="*/ 144 h 161"/>
                  <a:gd name="T14" fmla="*/ 108 w 128"/>
                  <a:gd name="T15" fmla="*/ 148 h 161"/>
                  <a:gd name="T16" fmla="*/ 104 w 128"/>
                  <a:gd name="T17" fmla="*/ 153 h 161"/>
                  <a:gd name="T18" fmla="*/ 97 w 128"/>
                  <a:gd name="T19" fmla="*/ 159 h 161"/>
                  <a:gd name="T20" fmla="*/ 91 w 128"/>
                  <a:gd name="T21" fmla="*/ 161 h 161"/>
                  <a:gd name="T22" fmla="*/ 91 w 128"/>
                  <a:gd name="T23" fmla="*/ 161 h 161"/>
                  <a:gd name="T24" fmla="*/ 0 w 128"/>
                  <a:gd name="T25" fmla="*/ 113 h 161"/>
                  <a:gd name="T26" fmla="*/ 0 w 128"/>
                  <a:gd name="T27" fmla="*/ 113 h 161"/>
                  <a:gd name="T28" fmla="*/ 4 w 128"/>
                  <a:gd name="T29" fmla="*/ 0 h 161"/>
                  <a:gd name="T30" fmla="*/ 4 w 128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" h="161">
                    <a:moveTo>
                      <a:pt x="4" y="0"/>
                    </a:moveTo>
                    <a:lnTo>
                      <a:pt x="4" y="0"/>
                    </a:lnTo>
                    <a:lnTo>
                      <a:pt x="128" y="0"/>
                    </a:lnTo>
                    <a:lnTo>
                      <a:pt x="128" y="0"/>
                    </a:lnTo>
                    <a:lnTo>
                      <a:pt x="111" y="140"/>
                    </a:lnTo>
                    <a:lnTo>
                      <a:pt x="111" y="140"/>
                    </a:lnTo>
                    <a:lnTo>
                      <a:pt x="111" y="144"/>
                    </a:lnTo>
                    <a:lnTo>
                      <a:pt x="108" y="148"/>
                    </a:lnTo>
                    <a:lnTo>
                      <a:pt x="104" y="153"/>
                    </a:lnTo>
                    <a:lnTo>
                      <a:pt x="97" y="159"/>
                    </a:lnTo>
                    <a:lnTo>
                      <a:pt x="91" y="161"/>
                    </a:lnTo>
                    <a:lnTo>
                      <a:pt x="91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72"/>
              <p:cNvSpPr/>
              <p:nvPr/>
            </p:nvSpPr>
            <p:spPr bwMode="auto">
              <a:xfrm>
                <a:off x="3360738" y="5083175"/>
                <a:ext cx="196850" cy="255588"/>
              </a:xfrm>
              <a:custGeom>
                <a:avLst/>
                <a:gdLst>
                  <a:gd name="T0" fmla="*/ 4 w 124"/>
                  <a:gd name="T1" fmla="*/ 0 h 161"/>
                  <a:gd name="T2" fmla="*/ 4 w 124"/>
                  <a:gd name="T3" fmla="*/ 0 h 161"/>
                  <a:gd name="T4" fmla="*/ 124 w 124"/>
                  <a:gd name="T5" fmla="*/ 0 h 161"/>
                  <a:gd name="T6" fmla="*/ 124 w 124"/>
                  <a:gd name="T7" fmla="*/ 0 h 161"/>
                  <a:gd name="T8" fmla="*/ 107 w 124"/>
                  <a:gd name="T9" fmla="*/ 140 h 161"/>
                  <a:gd name="T10" fmla="*/ 107 w 124"/>
                  <a:gd name="T11" fmla="*/ 140 h 161"/>
                  <a:gd name="T12" fmla="*/ 104 w 124"/>
                  <a:gd name="T13" fmla="*/ 148 h 161"/>
                  <a:gd name="T14" fmla="*/ 100 w 124"/>
                  <a:gd name="T15" fmla="*/ 153 h 161"/>
                  <a:gd name="T16" fmla="*/ 93 w 124"/>
                  <a:gd name="T17" fmla="*/ 159 h 161"/>
                  <a:gd name="T18" fmla="*/ 87 w 124"/>
                  <a:gd name="T19" fmla="*/ 161 h 161"/>
                  <a:gd name="T20" fmla="*/ 87 w 124"/>
                  <a:gd name="T21" fmla="*/ 161 h 161"/>
                  <a:gd name="T22" fmla="*/ 0 w 124"/>
                  <a:gd name="T23" fmla="*/ 111 h 161"/>
                  <a:gd name="T24" fmla="*/ 0 w 124"/>
                  <a:gd name="T25" fmla="*/ 111 h 161"/>
                  <a:gd name="T26" fmla="*/ 4 w 124"/>
                  <a:gd name="T27" fmla="*/ 0 h 161"/>
                  <a:gd name="T28" fmla="*/ 4 w 124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4" h="161">
                    <a:moveTo>
                      <a:pt x="4" y="0"/>
                    </a:moveTo>
                    <a:lnTo>
                      <a:pt x="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07" y="140"/>
                    </a:lnTo>
                    <a:lnTo>
                      <a:pt x="107" y="140"/>
                    </a:lnTo>
                    <a:lnTo>
                      <a:pt x="104" y="148"/>
                    </a:lnTo>
                    <a:lnTo>
                      <a:pt x="100" y="153"/>
                    </a:lnTo>
                    <a:lnTo>
                      <a:pt x="93" y="159"/>
                    </a:lnTo>
                    <a:lnTo>
                      <a:pt x="87" y="161"/>
                    </a:lnTo>
                    <a:lnTo>
                      <a:pt x="87" y="16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73"/>
              <p:cNvSpPr/>
              <p:nvPr/>
            </p:nvSpPr>
            <p:spPr bwMode="auto">
              <a:xfrm>
                <a:off x="3367088" y="5083175"/>
                <a:ext cx="190500" cy="255588"/>
              </a:xfrm>
              <a:custGeom>
                <a:avLst/>
                <a:gdLst>
                  <a:gd name="T0" fmla="*/ 4 w 120"/>
                  <a:gd name="T1" fmla="*/ 0 h 161"/>
                  <a:gd name="T2" fmla="*/ 4 w 120"/>
                  <a:gd name="T3" fmla="*/ 0 h 161"/>
                  <a:gd name="T4" fmla="*/ 120 w 120"/>
                  <a:gd name="T5" fmla="*/ 0 h 161"/>
                  <a:gd name="T6" fmla="*/ 120 w 120"/>
                  <a:gd name="T7" fmla="*/ 0 h 161"/>
                  <a:gd name="T8" fmla="*/ 103 w 120"/>
                  <a:gd name="T9" fmla="*/ 140 h 161"/>
                  <a:gd name="T10" fmla="*/ 103 w 120"/>
                  <a:gd name="T11" fmla="*/ 140 h 161"/>
                  <a:gd name="T12" fmla="*/ 100 w 120"/>
                  <a:gd name="T13" fmla="*/ 148 h 161"/>
                  <a:gd name="T14" fmla="*/ 96 w 120"/>
                  <a:gd name="T15" fmla="*/ 153 h 161"/>
                  <a:gd name="T16" fmla="*/ 89 w 120"/>
                  <a:gd name="T17" fmla="*/ 159 h 161"/>
                  <a:gd name="T18" fmla="*/ 83 w 120"/>
                  <a:gd name="T19" fmla="*/ 161 h 161"/>
                  <a:gd name="T20" fmla="*/ 83 w 120"/>
                  <a:gd name="T21" fmla="*/ 161 h 161"/>
                  <a:gd name="T22" fmla="*/ 0 w 120"/>
                  <a:gd name="T23" fmla="*/ 110 h 161"/>
                  <a:gd name="T24" fmla="*/ 0 w 120"/>
                  <a:gd name="T25" fmla="*/ 110 h 161"/>
                  <a:gd name="T26" fmla="*/ 4 w 120"/>
                  <a:gd name="T27" fmla="*/ 0 h 161"/>
                  <a:gd name="T28" fmla="*/ 4 w 120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0" h="161">
                    <a:moveTo>
                      <a:pt x="4" y="0"/>
                    </a:moveTo>
                    <a:lnTo>
                      <a:pt x="4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3" y="140"/>
                    </a:lnTo>
                    <a:lnTo>
                      <a:pt x="103" y="140"/>
                    </a:lnTo>
                    <a:lnTo>
                      <a:pt x="100" y="148"/>
                    </a:lnTo>
                    <a:lnTo>
                      <a:pt x="96" y="153"/>
                    </a:lnTo>
                    <a:lnTo>
                      <a:pt x="89" y="159"/>
                    </a:lnTo>
                    <a:lnTo>
                      <a:pt x="83" y="161"/>
                    </a:lnTo>
                    <a:lnTo>
                      <a:pt x="83" y="16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74"/>
              <p:cNvSpPr/>
              <p:nvPr/>
            </p:nvSpPr>
            <p:spPr bwMode="auto">
              <a:xfrm>
                <a:off x="3371851" y="5083175"/>
                <a:ext cx="185738" cy="255588"/>
              </a:xfrm>
              <a:custGeom>
                <a:avLst/>
                <a:gdLst>
                  <a:gd name="T0" fmla="*/ 5 w 117"/>
                  <a:gd name="T1" fmla="*/ 0 h 161"/>
                  <a:gd name="T2" fmla="*/ 5 w 117"/>
                  <a:gd name="T3" fmla="*/ 0 h 161"/>
                  <a:gd name="T4" fmla="*/ 117 w 117"/>
                  <a:gd name="T5" fmla="*/ 0 h 161"/>
                  <a:gd name="T6" fmla="*/ 117 w 117"/>
                  <a:gd name="T7" fmla="*/ 0 h 161"/>
                  <a:gd name="T8" fmla="*/ 100 w 117"/>
                  <a:gd name="T9" fmla="*/ 140 h 161"/>
                  <a:gd name="T10" fmla="*/ 100 w 117"/>
                  <a:gd name="T11" fmla="*/ 140 h 161"/>
                  <a:gd name="T12" fmla="*/ 97 w 117"/>
                  <a:gd name="T13" fmla="*/ 148 h 161"/>
                  <a:gd name="T14" fmla="*/ 93 w 117"/>
                  <a:gd name="T15" fmla="*/ 153 h 161"/>
                  <a:gd name="T16" fmla="*/ 86 w 117"/>
                  <a:gd name="T17" fmla="*/ 157 h 161"/>
                  <a:gd name="T18" fmla="*/ 81 w 117"/>
                  <a:gd name="T19" fmla="*/ 161 h 161"/>
                  <a:gd name="T20" fmla="*/ 81 w 117"/>
                  <a:gd name="T21" fmla="*/ 161 h 161"/>
                  <a:gd name="T22" fmla="*/ 0 w 117"/>
                  <a:gd name="T23" fmla="*/ 109 h 161"/>
                  <a:gd name="T24" fmla="*/ 0 w 117"/>
                  <a:gd name="T25" fmla="*/ 109 h 161"/>
                  <a:gd name="T26" fmla="*/ 5 w 117"/>
                  <a:gd name="T27" fmla="*/ 0 h 161"/>
                  <a:gd name="T28" fmla="*/ 5 w 117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" h="161">
                    <a:moveTo>
                      <a:pt x="5" y="0"/>
                    </a:moveTo>
                    <a:lnTo>
                      <a:pt x="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00" y="140"/>
                    </a:lnTo>
                    <a:lnTo>
                      <a:pt x="100" y="140"/>
                    </a:lnTo>
                    <a:lnTo>
                      <a:pt x="97" y="148"/>
                    </a:lnTo>
                    <a:lnTo>
                      <a:pt x="93" y="153"/>
                    </a:lnTo>
                    <a:lnTo>
                      <a:pt x="86" y="157"/>
                    </a:lnTo>
                    <a:lnTo>
                      <a:pt x="81" y="161"/>
                    </a:lnTo>
                    <a:lnTo>
                      <a:pt x="81" y="161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75"/>
              <p:cNvSpPr/>
              <p:nvPr/>
            </p:nvSpPr>
            <p:spPr bwMode="auto">
              <a:xfrm>
                <a:off x="3378201" y="5083175"/>
                <a:ext cx="179388" cy="255588"/>
              </a:xfrm>
              <a:custGeom>
                <a:avLst/>
                <a:gdLst>
                  <a:gd name="T0" fmla="*/ 5 w 113"/>
                  <a:gd name="T1" fmla="*/ 0 h 161"/>
                  <a:gd name="T2" fmla="*/ 5 w 113"/>
                  <a:gd name="T3" fmla="*/ 0 h 161"/>
                  <a:gd name="T4" fmla="*/ 113 w 113"/>
                  <a:gd name="T5" fmla="*/ 0 h 161"/>
                  <a:gd name="T6" fmla="*/ 113 w 113"/>
                  <a:gd name="T7" fmla="*/ 0 h 161"/>
                  <a:gd name="T8" fmla="*/ 96 w 113"/>
                  <a:gd name="T9" fmla="*/ 140 h 161"/>
                  <a:gd name="T10" fmla="*/ 96 w 113"/>
                  <a:gd name="T11" fmla="*/ 140 h 161"/>
                  <a:gd name="T12" fmla="*/ 93 w 113"/>
                  <a:gd name="T13" fmla="*/ 147 h 161"/>
                  <a:gd name="T14" fmla="*/ 89 w 113"/>
                  <a:gd name="T15" fmla="*/ 153 h 161"/>
                  <a:gd name="T16" fmla="*/ 84 w 113"/>
                  <a:gd name="T17" fmla="*/ 157 h 161"/>
                  <a:gd name="T18" fmla="*/ 77 w 113"/>
                  <a:gd name="T19" fmla="*/ 161 h 161"/>
                  <a:gd name="T20" fmla="*/ 77 w 113"/>
                  <a:gd name="T21" fmla="*/ 161 h 161"/>
                  <a:gd name="T22" fmla="*/ 0 w 113"/>
                  <a:gd name="T23" fmla="*/ 107 h 161"/>
                  <a:gd name="T24" fmla="*/ 0 w 113"/>
                  <a:gd name="T25" fmla="*/ 107 h 161"/>
                  <a:gd name="T26" fmla="*/ 5 w 113"/>
                  <a:gd name="T27" fmla="*/ 0 h 161"/>
                  <a:gd name="T28" fmla="*/ 5 w 113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3" h="161">
                    <a:moveTo>
                      <a:pt x="5" y="0"/>
                    </a:moveTo>
                    <a:lnTo>
                      <a:pt x="5" y="0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96" y="140"/>
                    </a:lnTo>
                    <a:lnTo>
                      <a:pt x="96" y="140"/>
                    </a:lnTo>
                    <a:lnTo>
                      <a:pt x="93" y="147"/>
                    </a:lnTo>
                    <a:lnTo>
                      <a:pt x="89" y="153"/>
                    </a:lnTo>
                    <a:lnTo>
                      <a:pt x="84" y="157"/>
                    </a:lnTo>
                    <a:lnTo>
                      <a:pt x="77" y="161"/>
                    </a:lnTo>
                    <a:lnTo>
                      <a:pt x="77" y="161"/>
                    </a:lnTo>
                    <a:lnTo>
                      <a:pt x="0" y="107"/>
                    </a:lnTo>
                    <a:lnTo>
                      <a:pt x="0" y="10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76"/>
              <p:cNvSpPr/>
              <p:nvPr/>
            </p:nvSpPr>
            <p:spPr bwMode="auto">
              <a:xfrm>
                <a:off x="3384551" y="5083175"/>
                <a:ext cx="173038" cy="255588"/>
              </a:xfrm>
              <a:custGeom>
                <a:avLst/>
                <a:gdLst>
                  <a:gd name="T0" fmla="*/ 5 w 109"/>
                  <a:gd name="T1" fmla="*/ 0 h 161"/>
                  <a:gd name="T2" fmla="*/ 5 w 109"/>
                  <a:gd name="T3" fmla="*/ 0 h 161"/>
                  <a:gd name="T4" fmla="*/ 109 w 109"/>
                  <a:gd name="T5" fmla="*/ 0 h 161"/>
                  <a:gd name="T6" fmla="*/ 109 w 109"/>
                  <a:gd name="T7" fmla="*/ 0 h 161"/>
                  <a:gd name="T8" fmla="*/ 92 w 109"/>
                  <a:gd name="T9" fmla="*/ 140 h 161"/>
                  <a:gd name="T10" fmla="*/ 92 w 109"/>
                  <a:gd name="T11" fmla="*/ 140 h 161"/>
                  <a:gd name="T12" fmla="*/ 89 w 109"/>
                  <a:gd name="T13" fmla="*/ 147 h 161"/>
                  <a:gd name="T14" fmla="*/ 85 w 109"/>
                  <a:gd name="T15" fmla="*/ 153 h 161"/>
                  <a:gd name="T16" fmla="*/ 80 w 109"/>
                  <a:gd name="T17" fmla="*/ 157 h 161"/>
                  <a:gd name="T18" fmla="*/ 73 w 109"/>
                  <a:gd name="T19" fmla="*/ 161 h 161"/>
                  <a:gd name="T20" fmla="*/ 73 w 109"/>
                  <a:gd name="T21" fmla="*/ 161 h 161"/>
                  <a:gd name="T22" fmla="*/ 0 w 109"/>
                  <a:gd name="T23" fmla="*/ 106 h 161"/>
                  <a:gd name="T24" fmla="*/ 0 w 109"/>
                  <a:gd name="T25" fmla="*/ 106 h 161"/>
                  <a:gd name="T26" fmla="*/ 5 w 109"/>
                  <a:gd name="T27" fmla="*/ 0 h 161"/>
                  <a:gd name="T28" fmla="*/ 5 w 109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161">
                    <a:moveTo>
                      <a:pt x="5" y="0"/>
                    </a:moveTo>
                    <a:lnTo>
                      <a:pt x="5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89" y="147"/>
                    </a:lnTo>
                    <a:lnTo>
                      <a:pt x="85" y="153"/>
                    </a:lnTo>
                    <a:lnTo>
                      <a:pt x="80" y="157"/>
                    </a:lnTo>
                    <a:lnTo>
                      <a:pt x="73" y="161"/>
                    </a:lnTo>
                    <a:lnTo>
                      <a:pt x="73" y="161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77"/>
              <p:cNvSpPr/>
              <p:nvPr/>
            </p:nvSpPr>
            <p:spPr bwMode="auto">
              <a:xfrm>
                <a:off x="3390901" y="5083175"/>
                <a:ext cx="166688" cy="254000"/>
              </a:xfrm>
              <a:custGeom>
                <a:avLst/>
                <a:gdLst>
                  <a:gd name="T0" fmla="*/ 5 w 105"/>
                  <a:gd name="T1" fmla="*/ 0 h 160"/>
                  <a:gd name="T2" fmla="*/ 5 w 105"/>
                  <a:gd name="T3" fmla="*/ 0 h 160"/>
                  <a:gd name="T4" fmla="*/ 105 w 105"/>
                  <a:gd name="T5" fmla="*/ 0 h 160"/>
                  <a:gd name="T6" fmla="*/ 105 w 105"/>
                  <a:gd name="T7" fmla="*/ 0 h 160"/>
                  <a:gd name="T8" fmla="*/ 88 w 105"/>
                  <a:gd name="T9" fmla="*/ 140 h 160"/>
                  <a:gd name="T10" fmla="*/ 88 w 105"/>
                  <a:gd name="T11" fmla="*/ 140 h 160"/>
                  <a:gd name="T12" fmla="*/ 87 w 105"/>
                  <a:gd name="T13" fmla="*/ 147 h 160"/>
                  <a:gd name="T14" fmla="*/ 81 w 105"/>
                  <a:gd name="T15" fmla="*/ 153 h 160"/>
                  <a:gd name="T16" fmla="*/ 76 w 105"/>
                  <a:gd name="T17" fmla="*/ 157 h 160"/>
                  <a:gd name="T18" fmla="*/ 69 w 105"/>
                  <a:gd name="T19" fmla="*/ 160 h 160"/>
                  <a:gd name="T20" fmla="*/ 69 w 105"/>
                  <a:gd name="T21" fmla="*/ 160 h 160"/>
                  <a:gd name="T22" fmla="*/ 0 w 105"/>
                  <a:gd name="T23" fmla="*/ 106 h 160"/>
                  <a:gd name="T24" fmla="*/ 0 w 105"/>
                  <a:gd name="T25" fmla="*/ 106 h 160"/>
                  <a:gd name="T26" fmla="*/ 5 w 105"/>
                  <a:gd name="T27" fmla="*/ 0 h 160"/>
                  <a:gd name="T28" fmla="*/ 5 w 105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60">
                    <a:moveTo>
                      <a:pt x="5" y="0"/>
                    </a:moveTo>
                    <a:lnTo>
                      <a:pt x="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88" y="140"/>
                    </a:lnTo>
                    <a:lnTo>
                      <a:pt x="88" y="140"/>
                    </a:lnTo>
                    <a:lnTo>
                      <a:pt x="87" y="147"/>
                    </a:lnTo>
                    <a:lnTo>
                      <a:pt x="81" y="153"/>
                    </a:lnTo>
                    <a:lnTo>
                      <a:pt x="76" y="157"/>
                    </a:lnTo>
                    <a:lnTo>
                      <a:pt x="69" y="160"/>
                    </a:lnTo>
                    <a:lnTo>
                      <a:pt x="69" y="160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78"/>
              <p:cNvSpPr/>
              <p:nvPr/>
            </p:nvSpPr>
            <p:spPr bwMode="auto">
              <a:xfrm>
                <a:off x="3395663" y="5083175"/>
                <a:ext cx="161925" cy="254000"/>
              </a:xfrm>
              <a:custGeom>
                <a:avLst/>
                <a:gdLst>
                  <a:gd name="T0" fmla="*/ 5 w 102"/>
                  <a:gd name="T1" fmla="*/ 0 h 160"/>
                  <a:gd name="T2" fmla="*/ 5 w 102"/>
                  <a:gd name="T3" fmla="*/ 0 h 160"/>
                  <a:gd name="T4" fmla="*/ 102 w 102"/>
                  <a:gd name="T5" fmla="*/ 0 h 160"/>
                  <a:gd name="T6" fmla="*/ 102 w 102"/>
                  <a:gd name="T7" fmla="*/ 0 h 160"/>
                  <a:gd name="T8" fmla="*/ 85 w 102"/>
                  <a:gd name="T9" fmla="*/ 140 h 160"/>
                  <a:gd name="T10" fmla="*/ 85 w 102"/>
                  <a:gd name="T11" fmla="*/ 140 h 160"/>
                  <a:gd name="T12" fmla="*/ 84 w 102"/>
                  <a:gd name="T13" fmla="*/ 147 h 160"/>
                  <a:gd name="T14" fmla="*/ 78 w 102"/>
                  <a:gd name="T15" fmla="*/ 153 h 160"/>
                  <a:gd name="T16" fmla="*/ 73 w 102"/>
                  <a:gd name="T17" fmla="*/ 157 h 160"/>
                  <a:gd name="T18" fmla="*/ 67 w 102"/>
                  <a:gd name="T19" fmla="*/ 160 h 160"/>
                  <a:gd name="T20" fmla="*/ 67 w 102"/>
                  <a:gd name="T21" fmla="*/ 160 h 160"/>
                  <a:gd name="T22" fmla="*/ 0 w 102"/>
                  <a:gd name="T23" fmla="*/ 105 h 160"/>
                  <a:gd name="T24" fmla="*/ 0 w 102"/>
                  <a:gd name="T25" fmla="*/ 105 h 160"/>
                  <a:gd name="T26" fmla="*/ 5 w 102"/>
                  <a:gd name="T27" fmla="*/ 0 h 160"/>
                  <a:gd name="T28" fmla="*/ 5 w 102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" h="160">
                    <a:moveTo>
                      <a:pt x="5" y="0"/>
                    </a:moveTo>
                    <a:lnTo>
                      <a:pt x="5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5" y="140"/>
                    </a:lnTo>
                    <a:lnTo>
                      <a:pt x="85" y="140"/>
                    </a:lnTo>
                    <a:lnTo>
                      <a:pt x="84" y="147"/>
                    </a:lnTo>
                    <a:lnTo>
                      <a:pt x="78" y="153"/>
                    </a:lnTo>
                    <a:lnTo>
                      <a:pt x="73" y="157"/>
                    </a:lnTo>
                    <a:lnTo>
                      <a:pt x="67" y="160"/>
                    </a:lnTo>
                    <a:lnTo>
                      <a:pt x="67" y="16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79"/>
              <p:cNvSpPr/>
              <p:nvPr/>
            </p:nvSpPr>
            <p:spPr bwMode="auto">
              <a:xfrm>
                <a:off x="3402013" y="5083175"/>
                <a:ext cx="155575" cy="254000"/>
              </a:xfrm>
              <a:custGeom>
                <a:avLst/>
                <a:gdLst>
                  <a:gd name="T0" fmla="*/ 5 w 98"/>
                  <a:gd name="T1" fmla="*/ 0 h 160"/>
                  <a:gd name="T2" fmla="*/ 5 w 98"/>
                  <a:gd name="T3" fmla="*/ 0 h 160"/>
                  <a:gd name="T4" fmla="*/ 98 w 98"/>
                  <a:gd name="T5" fmla="*/ 0 h 160"/>
                  <a:gd name="T6" fmla="*/ 98 w 98"/>
                  <a:gd name="T7" fmla="*/ 0 h 160"/>
                  <a:gd name="T8" fmla="*/ 81 w 98"/>
                  <a:gd name="T9" fmla="*/ 140 h 160"/>
                  <a:gd name="T10" fmla="*/ 81 w 98"/>
                  <a:gd name="T11" fmla="*/ 140 h 160"/>
                  <a:gd name="T12" fmla="*/ 80 w 98"/>
                  <a:gd name="T13" fmla="*/ 147 h 160"/>
                  <a:gd name="T14" fmla="*/ 74 w 98"/>
                  <a:gd name="T15" fmla="*/ 152 h 160"/>
                  <a:gd name="T16" fmla="*/ 69 w 98"/>
                  <a:gd name="T17" fmla="*/ 157 h 160"/>
                  <a:gd name="T18" fmla="*/ 63 w 98"/>
                  <a:gd name="T19" fmla="*/ 160 h 160"/>
                  <a:gd name="T20" fmla="*/ 63 w 98"/>
                  <a:gd name="T21" fmla="*/ 160 h 160"/>
                  <a:gd name="T22" fmla="*/ 0 w 98"/>
                  <a:gd name="T23" fmla="*/ 103 h 160"/>
                  <a:gd name="T24" fmla="*/ 0 w 98"/>
                  <a:gd name="T25" fmla="*/ 103 h 160"/>
                  <a:gd name="T26" fmla="*/ 5 w 98"/>
                  <a:gd name="T27" fmla="*/ 0 h 160"/>
                  <a:gd name="T28" fmla="*/ 5 w 98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" h="160">
                    <a:moveTo>
                      <a:pt x="5" y="0"/>
                    </a:moveTo>
                    <a:lnTo>
                      <a:pt x="5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81" y="140"/>
                    </a:lnTo>
                    <a:lnTo>
                      <a:pt x="81" y="140"/>
                    </a:lnTo>
                    <a:lnTo>
                      <a:pt x="80" y="147"/>
                    </a:lnTo>
                    <a:lnTo>
                      <a:pt x="74" y="152"/>
                    </a:lnTo>
                    <a:lnTo>
                      <a:pt x="69" y="157"/>
                    </a:lnTo>
                    <a:lnTo>
                      <a:pt x="63" y="160"/>
                    </a:lnTo>
                    <a:lnTo>
                      <a:pt x="63" y="160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80"/>
              <p:cNvSpPr/>
              <p:nvPr/>
            </p:nvSpPr>
            <p:spPr bwMode="auto">
              <a:xfrm>
                <a:off x="3408363" y="5083175"/>
                <a:ext cx="149225" cy="254000"/>
              </a:xfrm>
              <a:custGeom>
                <a:avLst/>
                <a:gdLst>
                  <a:gd name="T0" fmla="*/ 5 w 94"/>
                  <a:gd name="T1" fmla="*/ 0 h 160"/>
                  <a:gd name="T2" fmla="*/ 5 w 94"/>
                  <a:gd name="T3" fmla="*/ 0 h 160"/>
                  <a:gd name="T4" fmla="*/ 94 w 94"/>
                  <a:gd name="T5" fmla="*/ 0 h 160"/>
                  <a:gd name="T6" fmla="*/ 94 w 94"/>
                  <a:gd name="T7" fmla="*/ 0 h 160"/>
                  <a:gd name="T8" fmla="*/ 77 w 94"/>
                  <a:gd name="T9" fmla="*/ 140 h 160"/>
                  <a:gd name="T10" fmla="*/ 77 w 94"/>
                  <a:gd name="T11" fmla="*/ 140 h 160"/>
                  <a:gd name="T12" fmla="*/ 76 w 94"/>
                  <a:gd name="T13" fmla="*/ 147 h 160"/>
                  <a:gd name="T14" fmla="*/ 71 w 94"/>
                  <a:gd name="T15" fmla="*/ 152 h 160"/>
                  <a:gd name="T16" fmla="*/ 66 w 94"/>
                  <a:gd name="T17" fmla="*/ 157 h 160"/>
                  <a:gd name="T18" fmla="*/ 59 w 94"/>
                  <a:gd name="T19" fmla="*/ 160 h 160"/>
                  <a:gd name="T20" fmla="*/ 59 w 94"/>
                  <a:gd name="T21" fmla="*/ 160 h 160"/>
                  <a:gd name="T22" fmla="*/ 0 w 94"/>
                  <a:gd name="T23" fmla="*/ 102 h 160"/>
                  <a:gd name="T24" fmla="*/ 0 w 94"/>
                  <a:gd name="T25" fmla="*/ 102 h 160"/>
                  <a:gd name="T26" fmla="*/ 5 w 94"/>
                  <a:gd name="T27" fmla="*/ 0 h 160"/>
                  <a:gd name="T28" fmla="*/ 5 w 94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4" h="160">
                    <a:moveTo>
                      <a:pt x="5" y="0"/>
                    </a:moveTo>
                    <a:lnTo>
                      <a:pt x="5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77" y="140"/>
                    </a:lnTo>
                    <a:lnTo>
                      <a:pt x="77" y="140"/>
                    </a:lnTo>
                    <a:lnTo>
                      <a:pt x="76" y="147"/>
                    </a:lnTo>
                    <a:lnTo>
                      <a:pt x="71" y="152"/>
                    </a:lnTo>
                    <a:lnTo>
                      <a:pt x="66" y="157"/>
                    </a:lnTo>
                    <a:lnTo>
                      <a:pt x="59" y="160"/>
                    </a:lnTo>
                    <a:lnTo>
                      <a:pt x="59" y="160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81"/>
              <p:cNvSpPr/>
              <p:nvPr/>
            </p:nvSpPr>
            <p:spPr bwMode="auto">
              <a:xfrm>
                <a:off x="3414713" y="5083175"/>
                <a:ext cx="142875" cy="254000"/>
              </a:xfrm>
              <a:custGeom>
                <a:avLst/>
                <a:gdLst>
                  <a:gd name="T0" fmla="*/ 5 w 90"/>
                  <a:gd name="T1" fmla="*/ 0 h 160"/>
                  <a:gd name="T2" fmla="*/ 5 w 90"/>
                  <a:gd name="T3" fmla="*/ 0 h 160"/>
                  <a:gd name="T4" fmla="*/ 90 w 90"/>
                  <a:gd name="T5" fmla="*/ 0 h 160"/>
                  <a:gd name="T6" fmla="*/ 90 w 90"/>
                  <a:gd name="T7" fmla="*/ 0 h 160"/>
                  <a:gd name="T8" fmla="*/ 73 w 90"/>
                  <a:gd name="T9" fmla="*/ 140 h 160"/>
                  <a:gd name="T10" fmla="*/ 73 w 90"/>
                  <a:gd name="T11" fmla="*/ 140 h 160"/>
                  <a:gd name="T12" fmla="*/ 72 w 90"/>
                  <a:gd name="T13" fmla="*/ 147 h 160"/>
                  <a:gd name="T14" fmla="*/ 67 w 90"/>
                  <a:gd name="T15" fmla="*/ 152 h 160"/>
                  <a:gd name="T16" fmla="*/ 62 w 90"/>
                  <a:gd name="T17" fmla="*/ 157 h 160"/>
                  <a:gd name="T18" fmla="*/ 55 w 90"/>
                  <a:gd name="T19" fmla="*/ 160 h 160"/>
                  <a:gd name="T20" fmla="*/ 55 w 90"/>
                  <a:gd name="T21" fmla="*/ 160 h 160"/>
                  <a:gd name="T22" fmla="*/ 0 w 90"/>
                  <a:gd name="T23" fmla="*/ 101 h 160"/>
                  <a:gd name="T24" fmla="*/ 0 w 90"/>
                  <a:gd name="T25" fmla="*/ 101 h 160"/>
                  <a:gd name="T26" fmla="*/ 5 w 90"/>
                  <a:gd name="T27" fmla="*/ 0 h 160"/>
                  <a:gd name="T28" fmla="*/ 5 w 90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60">
                    <a:moveTo>
                      <a:pt x="5" y="0"/>
                    </a:moveTo>
                    <a:lnTo>
                      <a:pt x="5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73" y="140"/>
                    </a:lnTo>
                    <a:lnTo>
                      <a:pt x="73" y="140"/>
                    </a:lnTo>
                    <a:lnTo>
                      <a:pt x="72" y="147"/>
                    </a:lnTo>
                    <a:lnTo>
                      <a:pt x="67" y="152"/>
                    </a:lnTo>
                    <a:lnTo>
                      <a:pt x="62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82"/>
              <p:cNvSpPr/>
              <p:nvPr/>
            </p:nvSpPr>
            <p:spPr bwMode="auto">
              <a:xfrm>
                <a:off x="3417888" y="5083175"/>
                <a:ext cx="139700" cy="254000"/>
              </a:xfrm>
              <a:custGeom>
                <a:avLst/>
                <a:gdLst>
                  <a:gd name="T0" fmla="*/ 7 w 88"/>
                  <a:gd name="T1" fmla="*/ 0 h 160"/>
                  <a:gd name="T2" fmla="*/ 7 w 88"/>
                  <a:gd name="T3" fmla="*/ 0 h 160"/>
                  <a:gd name="T4" fmla="*/ 88 w 88"/>
                  <a:gd name="T5" fmla="*/ 0 h 160"/>
                  <a:gd name="T6" fmla="*/ 88 w 88"/>
                  <a:gd name="T7" fmla="*/ 0 h 160"/>
                  <a:gd name="T8" fmla="*/ 71 w 88"/>
                  <a:gd name="T9" fmla="*/ 140 h 160"/>
                  <a:gd name="T10" fmla="*/ 71 w 88"/>
                  <a:gd name="T11" fmla="*/ 140 h 160"/>
                  <a:gd name="T12" fmla="*/ 70 w 88"/>
                  <a:gd name="T13" fmla="*/ 147 h 160"/>
                  <a:gd name="T14" fmla="*/ 65 w 88"/>
                  <a:gd name="T15" fmla="*/ 152 h 160"/>
                  <a:gd name="T16" fmla="*/ 60 w 88"/>
                  <a:gd name="T17" fmla="*/ 157 h 160"/>
                  <a:gd name="T18" fmla="*/ 55 w 88"/>
                  <a:gd name="T19" fmla="*/ 160 h 160"/>
                  <a:gd name="T20" fmla="*/ 55 w 88"/>
                  <a:gd name="T21" fmla="*/ 160 h 160"/>
                  <a:gd name="T22" fmla="*/ 0 w 88"/>
                  <a:gd name="T23" fmla="*/ 99 h 160"/>
                  <a:gd name="T24" fmla="*/ 0 w 88"/>
                  <a:gd name="T25" fmla="*/ 99 h 160"/>
                  <a:gd name="T26" fmla="*/ 7 w 88"/>
                  <a:gd name="T27" fmla="*/ 0 h 160"/>
                  <a:gd name="T28" fmla="*/ 7 w 88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" h="160">
                    <a:moveTo>
                      <a:pt x="7" y="0"/>
                    </a:moveTo>
                    <a:lnTo>
                      <a:pt x="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71" y="140"/>
                    </a:lnTo>
                    <a:lnTo>
                      <a:pt x="71" y="140"/>
                    </a:lnTo>
                    <a:lnTo>
                      <a:pt x="70" y="147"/>
                    </a:lnTo>
                    <a:lnTo>
                      <a:pt x="65" y="152"/>
                    </a:lnTo>
                    <a:lnTo>
                      <a:pt x="60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83"/>
              <p:cNvSpPr/>
              <p:nvPr/>
            </p:nvSpPr>
            <p:spPr bwMode="auto">
              <a:xfrm>
                <a:off x="3425826" y="5083175"/>
                <a:ext cx="131763" cy="254000"/>
              </a:xfrm>
              <a:custGeom>
                <a:avLst/>
                <a:gdLst>
                  <a:gd name="T0" fmla="*/ 6 w 83"/>
                  <a:gd name="T1" fmla="*/ 0 h 160"/>
                  <a:gd name="T2" fmla="*/ 6 w 83"/>
                  <a:gd name="T3" fmla="*/ 0 h 160"/>
                  <a:gd name="T4" fmla="*/ 83 w 83"/>
                  <a:gd name="T5" fmla="*/ 0 h 160"/>
                  <a:gd name="T6" fmla="*/ 83 w 83"/>
                  <a:gd name="T7" fmla="*/ 0 h 160"/>
                  <a:gd name="T8" fmla="*/ 66 w 83"/>
                  <a:gd name="T9" fmla="*/ 140 h 160"/>
                  <a:gd name="T10" fmla="*/ 66 w 83"/>
                  <a:gd name="T11" fmla="*/ 140 h 160"/>
                  <a:gd name="T12" fmla="*/ 65 w 83"/>
                  <a:gd name="T13" fmla="*/ 147 h 160"/>
                  <a:gd name="T14" fmla="*/ 60 w 83"/>
                  <a:gd name="T15" fmla="*/ 152 h 160"/>
                  <a:gd name="T16" fmla="*/ 55 w 83"/>
                  <a:gd name="T17" fmla="*/ 156 h 160"/>
                  <a:gd name="T18" fmla="*/ 50 w 83"/>
                  <a:gd name="T19" fmla="*/ 160 h 160"/>
                  <a:gd name="T20" fmla="*/ 50 w 83"/>
                  <a:gd name="T21" fmla="*/ 160 h 160"/>
                  <a:gd name="T22" fmla="*/ 0 w 83"/>
                  <a:gd name="T23" fmla="*/ 99 h 160"/>
                  <a:gd name="T24" fmla="*/ 0 w 83"/>
                  <a:gd name="T25" fmla="*/ 99 h 160"/>
                  <a:gd name="T26" fmla="*/ 6 w 83"/>
                  <a:gd name="T27" fmla="*/ 0 h 160"/>
                  <a:gd name="T28" fmla="*/ 6 w 83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" h="160">
                    <a:moveTo>
                      <a:pt x="6" y="0"/>
                    </a:moveTo>
                    <a:lnTo>
                      <a:pt x="6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66" y="140"/>
                    </a:lnTo>
                    <a:lnTo>
                      <a:pt x="66" y="140"/>
                    </a:lnTo>
                    <a:lnTo>
                      <a:pt x="65" y="147"/>
                    </a:lnTo>
                    <a:lnTo>
                      <a:pt x="60" y="152"/>
                    </a:lnTo>
                    <a:lnTo>
                      <a:pt x="55" y="156"/>
                    </a:lnTo>
                    <a:lnTo>
                      <a:pt x="50" y="160"/>
                    </a:lnTo>
                    <a:lnTo>
                      <a:pt x="50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84"/>
              <p:cNvSpPr/>
              <p:nvPr/>
            </p:nvSpPr>
            <p:spPr bwMode="auto">
              <a:xfrm>
                <a:off x="3432176" y="5083175"/>
                <a:ext cx="125413" cy="254000"/>
              </a:xfrm>
              <a:custGeom>
                <a:avLst/>
                <a:gdLst>
                  <a:gd name="T0" fmla="*/ 5 w 79"/>
                  <a:gd name="T1" fmla="*/ 0 h 160"/>
                  <a:gd name="T2" fmla="*/ 5 w 79"/>
                  <a:gd name="T3" fmla="*/ 0 h 160"/>
                  <a:gd name="T4" fmla="*/ 79 w 79"/>
                  <a:gd name="T5" fmla="*/ 0 h 160"/>
                  <a:gd name="T6" fmla="*/ 79 w 79"/>
                  <a:gd name="T7" fmla="*/ 0 h 160"/>
                  <a:gd name="T8" fmla="*/ 62 w 79"/>
                  <a:gd name="T9" fmla="*/ 140 h 160"/>
                  <a:gd name="T10" fmla="*/ 62 w 79"/>
                  <a:gd name="T11" fmla="*/ 140 h 160"/>
                  <a:gd name="T12" fmla="*/ 61 w 79"/>
                  <a:gd name="T13" fmla="*/ 147 h 160"/>
                  <a:gd name="T14" fmla="*/ 56 w 79"/>
                  <a:gd name="T15" fmla="*/ 152 h 160"/>
                  <a:gd name="T16" fmla="*/ 51 w 79"/>
                  <a:gd name="T17" fmla="*/ 156 h 160"/>
                  <a:gd name="T18" fmla="*/ 46 w 79"/>
                  <a:gd name="T19" fmla="*/ 160 h 160"/>
                  <a:gd name="T20" fmla="*/ 46 w 79"/>
                  <a:gd name="T21" fmla="*/ 160 h 160"/>
                  <a:gd name="T22" fmla="*/ 0 w 79"/>
                  <a:gd name="T23" fmla="*/ 98 h 160"/>
                  <a:gd name="T24" fmla="*/ 0 w 79"/>
                  <a:gd name="T25" fmla="*/ 98 h 160"/>
                  <a:gd name="T26" fmla="*/ 5 w 79"/>
                  <a:gd name="T27" fmla="*/ 0 h 160"/>
                  <a:gd name="T28" fmla="*/ 5 w 79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160">
                    <a:moveTo>
                      <a:pt x="5" y="0"/>
                    </a:moveTo>
                    <a:lnTo>
                      <a:pt x="5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140"/>
                    </a:lnTo>
                    <a:lnTo>
                      <a:pt x="62" y="140"/>
                    </a:lnTo>
                    <a:lnTo>
                      <a:pt x="61" y="147"/>
                    </a:lnTo>
                    <a:lnTo>
                      <a:pt x="56" y="152"/>
                    </a:lnTo>
                    <a:lnTo>
                      <a:pt x="51" y="156"/>
                    </a:lnTo>
                    <a:lnTo>
                      <a:pt x="46" y="160"/>
                    </a:lnTo>
                    <a:lnTo>
                      <a:pt x="46" y="160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85"/>
              <p:cNvSpPr/>
              <p:nvPr/>
            </p:nvSpPr>
            <p:spPr bwMode="auto">
              <a:xfrm>
                <a:off x="3438526" y="5083175"/>
                <a:ext cx="119063" cy="254000"/>
              </a:xfrm>
              <a:custGeom>
                <a:avLst/>
                <a:gdLst>
                  <a:gd name="T0" fmla="*/ 5 w 75"/>
                  <a:gd name="T1" fmla="*/ 0 h 160"/>
                  <a:gd name="T2" fmla="*/ 5 w 75"/>
                  <a:gd name="T3" fmla="*/ 0 h 160"/>
                  <a:gd name="T4" fmla="*/ 75 w 75"/>
                  <a:gd name="T5" fmla="*/ 0 h 160"/>
                  <a:gd name="T6" fmla="*/ 75 w 75"/>
                  <a:gd name="T7" fmla="*/ 0 h 160"/>
                  <a:gd name="T8" fmla="*/ 58 w 75"/>
                  <a:gd name="T9" fmla="*/ 140 h 160"/>
                  <a:gd name="T10" fmla="*/ 58 w 75"/>
                  <a:gd name="T11" fmla="*/ 140 h 160"/>
                  <a:gd name="T12" fmla="*/ 57 w 75"/>
                  <a:gd name="T13" fmla="*/ 147 h 160"/>
                  <a:gd name="T14" fmla="*/ 52 w 75"/>
                  <a:gd name="T15" fmla="*/ 152 h 160"/>
                  <a:gd name="T16" fmla="*/ 48 w 75"/>
                  <a:gd name="T17" fmla="*/ 156 h 160"/>
                  <a:gd name="T18" fmla="*/ 43 w 75"/>
                  <a:gd name="T19" fmla="*/ 160 h 160"/>
                  <a:gd name="T20" fmla="*/ 43 w 75"/>
                  <a:gd name="T21" fmla="*/ 160 h 160"/>
                  <a:gd name="T22" fmla="*/ 0 w 75"/>
                  <a:gd name="T23" fmla="*/ 96 h 160"/>
                  <a:gd name="T24" fmla="*/ 0 w 75"/>
                  <a:gd name="T25" fmla="*/ 96 h 160"/>
                  <a:gd name="T26" fmla="*/ 5 w 75"/>
                  <a:gd name="T27" fmla="*/ 0 h 160"/>
                  <a:gd name="T28" fmla="*/ 5 w 75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" h="160">
                    <a:moveTo>
                      <a:pt x="5" y="0"/>
                    </a:moveTo>
                    <a:lnTo>
                      <a:pt x="5" y="0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58" y="140"/>
                    </a:lnTo>
                    <a:lnTo>
                      <a:pt x="58" y="140"/>
                    </a:lnTo>
                    <a:lnTo>
                      <a:pt x="57" y="147"/>
                    </a:lnTo>
                    <a:lnTo>
                      <a:pt x="52" y="152"/>
                    </a:lnTo>
                    <a:lnTo>
                      <a:pt x="48" y="156"/>
                    </a:lnTo>
                    <a:lnTo>
                      <a:pt x="43" y="160"/>
                    </a:lnTo>
                    <a:lnTo>
                      <a:pt x="43" y="160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2" name="Freeform 86"/>
              <p:cNvSpPr/>
              <p:nvPr/>
            </p:nvSpPr>
            <p:spPr bwMode="auto">
              <a:xfrm>
                <a:off x="3444876" y="5083175"/>
                <a:ext cx="112713" cy="254000"/>
              </a:xfrm>
              <a:custGeom>
                <a:avLst/>
                <a:gdLst>
                  <a:gd name="T0" fmla="*/ 5 w 71"/>
                  <a:gd name="T1" fmla="*/ 0 h 160"/>
                  <a:gd name="T2" fmla="*/ 5 w 71"/>
                  <a:gd name="T3" fmla="*/ 0 h 160"/>
                  <a:gd name="T4" fmla="*/ 71 w 71"/>
                  <a:gd name="T5" fmla="*/ 0 h 160"/>
                  <a:gd name="T6" fmla="*/ 71 w 71"/>
                  <a:gd name="T7" fmla="*/ 0 h 160"/>
                  <a:gd name="T8" fmla="*/ 54 w 71"/>
                  <a:gd name="T9" fmla="*/ 140 h 160"/>
                  <a:gd name="T10" fmla="*/ 54 w 71"/>
                  <a:gd name="T11" fmla="*/ 140 h 160"/>
                  <a:gd name="T12" fmla="*/ 53 w 71"/>
                  <a:gd name="T13" fmla="*/ 147 h 160"/>
                  <a:gd name="T14" fmla="*/ 48 w 71"/>
                  <a:gd name="T15" fmla="*/ 152 h 160"/>
                  <a:gd name="T16" fmla="*/ 44 w 71"/>
                  <a:gd name="T17" fmla="*/ 156 h 160"/>
                  <a:gd name="T18" fmla="*/ 39 w 71"/>
                  <a:gd name="T19" fmla="*/ 160 h 160"/>
                  <a:gd name="T20" fmla="*/ 39 w 71"/>
                  <a:gd name="T21" fmla="*/ 160 h 160"/>
                  <a:gd name="T22" fmla="*/ 0 w 71"/>
                  <a:gd name="T23" fmla="*/ 95 h 160"/>
                  <a:gd name="T24" fmla="*/ 0 w 71"/>
                  <a:gd name="T25" fmla="*/ 95 h 160"/>
                  <a:gd name="T26" fmla="*/ 5 w 71"/>
                  <a:gd name="T27" fmla="*/ 0 h 160"/>
                  <a:gd name="T28" fmla="*/ 5 w 71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160">
                    <a:moveTo>
                      <a:pt x="5" y="0"/>
                    </a:moveTo>
                    <a:lnTo>
                      <a:pt x="5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54" y="140"/>
                    </a:lnTo>
                    <a:lnTo>
                      <a:pt x="54" y="140"/>
                    </a:lnTo>
                    <a:lnTo>
                      <a:pt x="53" y="147"/>
                    </a:lnTo>
                    <a:lnTo>
                      <a:pt x="48" y="152"/>
                    </a:lnTo>
                    <a:lnTo>
                      <a:pt x="44" y="156"/>
                    </a:lnTo>
                    <a:lnTo>
                      <a:pt x="39" y="160"/>
                    </a:lnTo>
                    <a:lnTo>
                      <a:pt x="39" y="160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3" name="Freeform 87"/>
              <p:cNvSpPr/>
              <p:nvPr/>
            </p:nvSpPr>
            <p:spPr bwMode="auto">
              <a:xfrm>
                <a:off x="3448051" y="5083175"/>
                <a:ext cx="109538" cy="252413"/>
              </a:xfrm>
              <a:custGeom>
                <a:avLst/>
                <a:gdLst>
                  <a:gd name="T0" fmla="*/ 7 w 69"/>
                  <a:gd name="T1" fmla="*/ 0 h 159"/>
                  <a:gd name="T2" fmla="*/ 7 w 69"/>
                  <a:gd name="T3" fmla="*/ 0 h 159"/>
                  <a:gd name="T4" fmla="*/ 69 w 69"/>
                  <a:gd name="T5" fmla="*/ 0 h 159"/>
                  <a:gd name="T6" fmla="*/ 69 w 69"/>
                  <a:gd name="T7" fmla="*/ 0 h 159"/>
                  <a:gd name="T8" fmla="*/ 52 w 69"/>
                  <a:gd name="T9" fmla="*/ 140 h 159"/>
                  <a:gd name="T10" fmla="*/ 52 w 69"/>
                  <a:gd name="T11" fmla="*/ 140 h 159"/>
                  <a:gd name="T12" fmla="*/ 51 w 69"/>
                  <a:gd name="T13" fmla="*/ 147 h 159"/>
                  <a:gd name="T14" fmla="*/ 46 w 69"/>
                  <a:gd name="T15" fmla="*/ 152 h 159"/>
                  <a:gd name="T16" fmla="*/ 42 w 69"/>
                  <a:gd name="T17" fmla="*/ 156 h 159"/>
                  <a:gd name="T18" fmla="*/ 37 w 69"/>
                  <a:gd name="T19" fmla="*/ 159 h 159"/>
                  <a:gd name="T20" fmla="*/ 37 w 69"/>
                  <a:gd name="T21" fmla="*/ 159 h 159"/>
                  <a:gd name="T22" fmla="*/ 0 w 69"/>
                  <a:gd name="T23" fmla="*/ 94 h 159"/>
                  <a:gd name="T24" fmla="*/ 0 w 69"/>
                  <a:gd name="T25" fmla="*/ 94 h 159"/>
                  <a:gd name="T26" fmla="*/ 7 w 69"/>
                  <a:gd name="T27" fmla="*/ 0 h 159"/>
                  <a:gd name="T28" fmla="*/ 7 w 69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159">
                    <a:moveTo>
                      <a:pt x="7" y="0"/>
                    </a:moveTo>
                    <a:lnTo>
                      <a:pt x="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2" y="140"/>
                    </a:lnTo>
                    <a:lnTo>
                      <a:pt x="52" y="140"/>
                    </a:lnTo>
                    <a:lnTo>
                      <a:pt x="51" y="147"/>
                    </a:lnTo>
                    <a:lnTo>
                      <a:pt x="46" y="152"/>
                    </a:lnTo>
                    <a:lnTo>
                      <a:pt x="42" y="156"/>
                    </a:lnTo>
                    <a:lnTo>
                      <a:pt x="37" y="159"/>
                    </a:lnTo>
                    <a:lnTo>
                      <a:pt x="37" y="159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4" name="Freeform 88"/>
              <p:cNvSpPr/>
              <p:nvPr/>
            </p:nvSpPr>
            <p:spPr bwMode="auto">
              <a:xfrm>
                <a:off x="3454401" y="5083175"/>
                <a:ext cx="103188" cy="252413"/>
              </a:xfrm>
              <a:custGeom>
                <a:avLst/>
                <a:gdLst>
                  <a:gd name="T0" fmla="*/ 7 w 65"/>
                  <a:gd name="T1" fmla="*/ 0 h 159"/>
                  <a:gd name="T2" fmla="*/ 7 w 65"/>
                  <a:gd name="T3" fmla="*/ 0 h 159"/>
                  <a:gd name="T4" fmla="*/ 65 w 65"/>
                  <a:gd name="T5" fmla="*/ 0 h 159"/>
                  <a:gd name="T6" fmla="*/ 65 w 65"/>
                  <a:gd name="T7" fmla="*/ 0 h 159"/>
                  <a:gd name="T8" fmla="*/ 48 w 65"/>
                  <a:gd name="T9" fmla="*/ 140 h 159"/>
                  <a:gd name="T10" fmla="*/ 48 w 65"/>
                  <a:gd name="T11" fmla="*/ 140 h 159"/>
                  <a:gd name="T12" fmla="*/ 47 w 65"/>
                  <a:gd name="T13" fmla="*/ 147 h 159"/>
                  <a:gd name="T14" fmla="*/ 42 w 65"/>
                  <a:gd name="T15" fmla="*/ 152 h 159"/>
                  <a:gd name="T16" fmla="*/ 38 w 65"/>
                  <a:gd name="T17" fmla="*/ 156 h 159"/>
                  <a:gd name="T18" fmla="*/ 33 w 65"/>
                  <a:gd name="T19" fmla="*/ 159 h 159"/>
                  <a:gd name="T20" fmla="*/ 33 w 65"/>
                  <a:gd name="T21" fmla="*/ 159 h 159"/>
                  <a:gd name="T22" fmla="*/ 0 w 65"/>
                  <a:gd name="T23" fmla="*/ 92 h 159"/>
                  <a:gd name="T24" fmla="*/ 0 w 65"/>
                  <a:gd name="T25" fmla="*/ 92 h 159"/>
                  <a:gd name="T26" fmla="*/ 7 w 65"/>
                  <a:gd name="T27" fmla="*/ 0 h 159"/>
                  <a:gd name="T28" fmla="*/ 7 w 65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" h="159">
                    <a:moveTo>
                      <a:pt x="7" y="0"/>
                    </a:moveTo>
                    <a:lnTo>
                      <a:pt x="7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7" y="147"/>
                    </a:lnTo>
                    <a:lnTo>
                      <a:pt x="42" y="152"/>
                    </a:lnTo>
                    <a:lnTo>
                      <a:pt x="38" y="156"/>
                    </a:lnTo>
                    <a:lnTo>
                      <a:pt x="33" y="159"/>
                    </a:lnTo>
                    <a:lnTo>
                      <a:pt x="33" y="159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5" name="Freeform 89"/>
              <p:cNvSpPr/>
              <p:nvPr/>
            </p:nvSpPr>
            <p:spPr bwMode="auto">
              <a:xfrm>
                <a:off x="3462338" y="5083175"/>
                <a:ext cx="95250" cy="252413"/>
              </a:xfrm>
              <a:custGeom>
                <a:avLst/>
                <a:gdLst>
                  <a:gd name="T0" fmla="*/ 6 w 60"/>
                  <a:gd name="T1" fmla="*/ 0 h 159"/>
                  <a:gd name="T2" fmla="*/ 6 w 60"/>
                  <a:gd name="T3" fmla="*/ 0 h 159"/>
                  <a:gd name="T4" fmla="*/ 60 w 60"/>
                  <a:gd name="T5" fmla="*/ 0 h 159"/>
                  <a:gd name="T6" fmla="*/ 60 w 60"/>
                  <a:gd name="T7" fmla="*/ 0 h 159"/>
                  <a:gd name="T8" fmla="*/ 43 w 60"/>
                  <a:gd name="T9" fmla="*/ 140 h 159"/>
                  <a:gd name="T10" fmla="*/ 43 w 60"/>
                  <a:gd name="T11" fmla="*/ 140 h 159"/>
                  <a:gd name="T12" fmla="*/ 42 w 60"/>
                  <a:gd name="T13" fmla="*/ 147 h 159"/>
                  <a:gd name="T14" fmla="*/ 39 w 60"/>
                  <a:gd name="T15" fmla="*/ 151 h 159"/>
                  <a:gd name="T16" fmla="*/ 33 w 60"/>
                  <a:gd name="T17" fmla="*/ 156 h 159"/>
                  <a:gd name="T18" fmla="*/ 29 w 60"/>
                  <a:gd name="T19" fmla="*/ 159 h 159"/>
                  <a:gd name="T20" fmla="*/ 29 w 60"/>
                  <a:gd name="T21" fmla="*/ 159 h 159"/>
                  <a:gd name="T22" fmla="*/ 0 w 60"/>
                  <a:gd name="T23" fmla="*/ 91 h 159"/>
                  <a:gd name="T24" fmla="*/ 0 w 60"/>
                  <a:gd name="T25" fmla="*/ 91 h 159"/>
                  <a:gd name="T26" fmla="*/ 6 w 60"/>
                  <a:gd name="T27" fmla="*/ 0 h 159"/>
                  <a:gd name="T28" fmla="*/ 6 w 60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159">
                    <a:moveTo>
                      <a:pt x="6" y="0"/>
                    </a:moveTo>
                    <a:lnTo>
                      <a:pt x="6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43" y="140"/>
                    </a:lnTo>
                    <a:lnTo>
                      <a:pt x="43" y="140"/>
                    </a:lnTo>
                    <a:lnTo>
                      <a:pt x="42" y="147"/>
                    </a:lnTo>
                    <a:lnTo>
                      <a:pt x="39" y="151"/>
                    </a:lnTo>
                    <a:lnTo>
                      <a:pt x="33" y="156"/>
                    </a:lnTo>
                    <a:lnTo>
                      <a:pt x="29" y="159"/>
                    </a:lnTo>
                    <a:lnTo>
                      <a:pt x="29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Freeform 90"/>
              <p:cNvSpPr/>
              <p:nvPr/>
            </p:nvSpPr>
            <p:spPr bwMode="auto">
              <a:xfrm>
                <a:off x="3468688" y="5083175"/>
                <a:ext cx="88900" cy="252413"/>
              </a:xfrm>
              <a:custGeom>
                <a:avLst/>
                <a:gdLst>
                  <a:gd name="T0" fmla="*/ 6 w 56"/>
                  <a:gd name="T1" fmla="*/ 0 h 159"/>
                  <a:gd name="T2" fmla="*/ 6 w 56"/>
                  <a:gd name="T3" fmla="*/ 0 h 159"/>
                  <a:gd name="T4" fmla="*/ 56 w 56"/>
                  <a:gd name="T5" fmla="*/ 0 h 159"/>
                  <a:gd name="T6" fmla="*/ 56 w 56"/>
                  <a:gd name="T7" fmla="*/ 0 h 159"/>
                  <a:gd name="T8" fmla="*/ 39 w 56"/>
                  <a:gd name="T9" fmla="*/ 140 h 159"/>
                  <a:gd name="T10" fmla="*/ 39 w 56"/>
                  <a:gd name="T11" fmla="*/ 140 h 159"/>
                  <a:gd name="T12" fmla="*/ 38 w 56"/>
                  <a:gd name="T13" fmla="*/ 147 h 159"/>
                  <a:gd name="T14" fmla="*/ 35 w 56"/>
                  <a:gd name="T15" fmla="*/ 151 h 159"/>
                  <a:gd name="T16" fmla="*/ 29 w 56"/>
                  <a:gd name="T17" fmla="*/ 156 h 159"/>
                  <a:gd name="T18" fmla="*/ 25 w 56"/>
                  <a:gd name="T19" fmla="*/ 159 h 159"/>
                  <a:gd name="T20" fmla="*/ 25 w 56"/>
                  <a:gd name="T21" fmla="*/ 159 h 159"/>
                  <a:gd name="T22" fmla="*/ 0 w 56"/>
                  <a:gd name="T23" fmla="*/ 91 h 159"/>
                  <a:gd name="T24" fmla="*/ 0 w 56"/>
                  <a:gd name="T25" fmla="*/ 91 h 159"/>
                  <a:gd name="T26" fmla="*/ 6 w 56"/>
                  <a:gd name="T27" fmla="*/ 0 h 159"/>
                  <a:gd name="T28" fmla="*/ 6 w 56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" h="159">
                    <a:moveTo>
                      <a:pt x="6" y="0"/>
                    </a:moveTo>
                    <a:lnTo>
                      <a:pt x="6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39" y="140"/>
                    </a:lnTo>
                    <a:lnTo>
                      <a:pt x="39" y="140"/>
                    </a:lnTo>
                    <a:lnTo>
                      <a:pt x="38" y="147"/>
                    </a:lnTo>
                    <a:lnTo>
                      <a:pt x="35" y="151"/>
                    </a:lnTo>
                    <a:lnTo>
                      <a:pt x="29" y="156"/>
                    </a:lnTo>
                    <a:lnTo>
                      <a:pt x="25" y="159"/>
                    </a:lnTo>
                    <a:lnTo>
                      <a:pt x="25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7" name="Freeform 91"/>
              <p:cNvSpPr/>
              <p:nvPr/>
            </p:nvSpPr>
            <p:spPr bwMode="auto">
              <a:xfrm>
                <a:off x="3471863" y="5083175"/>
                <a:ext cx="85725" cy="252413"/>
              </a:xfrm>
              <a:custGeom>
                <a:avLst/>
                <a:gdLst>
                  <a:gd name="T0" fmla="*/ 7 w 54"/>
                  <a:gd name="T1" fmla="*/ 0 h 159"/>
                  <a:gd name="T2" fmla="*/ 7 w 54"/>
                  <a:gd name="T3" fmla="*/ 0 h 159"/>
                  <a:gd name="T4" fmla="*/ 54 w 54"/>
                  <a:gd name="T5" fmla="*/ 0 h 159"/>
                  <a:gd name="T6" fmla="*/ 54 w 54"/>
                  <a:gd name="T7" fmla="*/ 0 h 159"/>
                  <a:gd name="T8" fmla="*/ 37 w 54"/>
                  <a:gd name="T9" fmla="*/ 140 h 159"/>
                  <a:gd name="T10" fmla="*/ 37 w 54"/>
                  <a:gd name="T11" fmla="*/ 140 h 159"/>
                  <a:gd name="T12" fmla="*/ 36 w 54"/>
                  <a:gd name="T13" fmla="*/ 145 h 159"/>
                  <a:gd name="T14" fmla="*/ 33 w 54"/>
                  <a:gd name="T15" fmla="*/ 151 h 159"/>
                  <a:gd name="T16" fmla="*/ 29 w 54"/>
                  <a:gd name="T17" fmla="*/ 155 h 159"/>
                  <a:gd name="T18" fmla="*/ 23 w 54"/>
                  <a:gd name="T19" fmla="*/ 159 h 159"/>
                  <a:gd name="T20" fmla="*/ 23 w 54"/>
                  <a:gd name="T21" fmla="*/ 159 h 159"/>
                  <a:gd name="T22" fmla="*/ 0 w 54"/>
                  <a:gd name="T23" fmla="*/ 90 h 159"/>
                  <a:gd name="T24" fmla="*/ 0 w 54"/>
                  <a:gd name="T25" fmla="*/ 90 h 159"/>
                  <a:gd name="T26" fmla="*/ 7 w 54"/>
                  <a:gd name="T27" fmla="*/ 0 h 159"/>
                  <a:gd name="T28" fmla="*/ 7 w 54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159">
                    <a:moveTo>
                      <a:pt x="7" y="0"/>
                    </a:moveTo>
                    <a:lnTo>
                      <a:pt x="7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37" y="140"/>
                    </a:lnTo>
                    <a:lnTo>
                      <a:pt x="37" y="140"/>
                    </a:lnTo>
                    <a:lnTo>
                      <a:pt x="36" y="145"/>
                    </a:lnTo>
                    <a:lnTo>
                      <a:pt x="33" y="151"/>
                    </a:lnTo>
                    <a:lnTo>
                      <a:pt x="29" y="155"/>
                    </a:lnTo>
                    <a:lnTo>
                      <a:pt x="23" y="159"/>
                    </a:lnTo>
                    <a:lnTo>
                      <a:pt x="23" y="15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Freeform 92"/>
              <p:cNvSpPr/>
              <p:nvPr/>
            </p:nvSpPr>
            <p:spPr bwMode="auto">
              <a:xfrm>
                <a:off x="3478213" y="5083175"/>
                <a:ext cx="79375" cy="252413"/>
              </a:xfrm>
              <a:custGeom>
                <a:avLst/>
                <a:gdLst>
                  <a:gd name="T0" fmla="*/ 7 w 50"/>
                  <a:gd name="T1" fmla="*/ 0 h 159"/>
                  <a:gd name="T2" fmla="*/ 7 w 50"/>
                  <a:gd name="T3" fmla="*/ 0 h 159"/>
                  <a:gd name="T4" fmla="*/ 50 w 50"/>
                  <a:gd name="T5" fmla="*/ 0 h 159"/>
                  <a:gd name="T6" fmla="*/ 50 w 50"/>
                  <a:gd name="T7" fmla="*/ 0 h 159"/>
                  <a:gd name="T8" fmla="*/ 33 w 50"/>
                  <a:gd name="T9" fmla="*/ 140 h 159"/>
                  <a:gd name="T10" fmla="*/ 33 w 50"/>
                  <a:gd name="T11" fmla="*/ 140 h 159"/>
                  <a:gd name="T12" fmla="*/ 32 w 50"/>
                  <a:gd name="T13" fmla="*/ 145 h 159"/>
                  <a:gd name="T14" fmla="*/ 29 w 50"/>
                  <a:gd name="T15" fmla="*/ 151 h 159"/>
                  <a:gd name="T16" fmla="*/ 25 w 50"/>
                  <a:gd name="T17" fmla="*/ 155 h 159"/>
                  <a:gd name="T18" fmla="*/ 19 w 50"/>
                  <a:gd name="T19" fmla="*/ 159 h 159"/>
                  <a:gd name="T20" fmla="*/ 19 w 50"/>
                  <a:gd name="T21" fmla="*/ 159 h 159"/>
                  <a:gd name="T22" fmla="*/ 0 w 50"/>
                  <a:gd name="T23" fmla="*/ 88 h 159"/>
                  <a:gd name="T24" fmla="*/ 0 w 50"/>
                  <a:gd name="T25" fmla="*/ 88 h 159"/>
                  <a:gd name="T26" fmla="*/ 7 w 50"/>
                  <a:gd name="T27" fmla="*/ 0 h 159"/>
                  <a:gd name="T28" fmla="*/ 7 w 50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159">
                    <a:moveTo>
                      <a:pt x="7" y="0"/>
                    </a:moveTo>
                    <a:lnTo>
                      <a:pt x="7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3" y="140"/>
                    </a:lnTo>
                    <a:lnTo>
                      <a:pt x="33" y="140"/>
                    </a:lnTo>
                    <a:lnTo>
                      <a:pt x="32" y="145"/>
                    </a:lnTo>
                    <a:lnTo>
                      <a:pt x="29" y="151"/>
                    </a:lnTo>
                    <a:lnTo>
                      <a:pt x="25" y="155"/>
                    </a:lnTo>
                    <a:lnTo>
                      <a:pt x="19" y="159"/>
                    </a:lnTo>
                    <a:lnTo>
                      <a:pt x="19" y="159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93"/>
              <p:cNvSpPr/>
              <p:nvPr/>
            </p:nvSpPr>
            <p:spPr bwMode="auto">
              <a:xfrm>
                <a:off x="3484563" y="5083175"/>
                <a:ext cx="73025" cy="252413"/>
              </a:xfrm>
              <a:custGeom>
                <a:avLst/>
                <a:gdLst>
                  <a:gd name="T0" fmla="*/ 7 w 46"/>
                  <a:gd name="T1" fmla="*/ 0 h 159"/>
                  <a:gd name="T2" fmla="*/ 7 w 46"/>
                  <a:gd name="T3" fmla="*/ 0 h 159"/>
                  <a:gd name="T4" fmla="*/ 46 w 46"/>
                  <a:gd name="T5" fmla="*/ 0 h 159"/>
                  <a:gd name="T6" fmla="*/ 46 w 46"/>
                  <a:gd name="T7" fmla="*/ 0 h 159"/>
                  <a:gd name="T8" fmla="*/ 29 w 46"/>
                  <a:gd name="T9" fmla="*/ 140 h 159"/>
                  <a:gd name="T10" fmla="*/ 29 w 46"/>
                  <a:gd name="T11" fmla="*/ 140 h 159"/>
                  <a:gd name="T12" fmla="*/ 28 w 46"/>
                  <a:gd name="T13" fmla="*/ 145 h 159"/>
                  <a:gd name="T14" fmla="*/ 25 w 46"/>
                  <a:gd name="T15" fmla="*/ 151 h 159"/>
                  <a:gd name="T16" fmla="*/ 21 w 46"/>
                  <a:gd name="T17" fmla="*/ 155 h 159"/>
                  <a:gd name="T18" fmla="*/ 17 w 46"/>
                  <a:gd name="T19" fmla="*/ 159 h 159"/>
                  <a:gd name="T20" fmla="*/ 17 w 46"/>
                  <a:gd name="T21" fmla="*/ 159 h 159"/>
                  <a:gd name="T22" fmla="*/ 0 w 46"/>
                  <a:gd name="T23" fmla="*/ 87 h 159"/>
                  <a:gd name="T24" fmla="*/ 0 w 46"/>
                  <a:gd name="T25" fmla="*/ 87 h 159"/>
                  <a:gd name="T26" fmla="*/ 7 w 46"/>
                  <a:gd name="T27" fmla="*/ 0 h 159"/>
                  <a:gd name="T28" fmla="*/ 7 w 46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159">
                    <a:moveTo>
                      <a:pt x="7" y="0"/>
                    </a:moveTo>
                    <a:lnTo>
                      <a:pt x="7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29" y="140"/>
                    </a:lnTo>
                    <a:lnTo>
                      <a:pt x="29" y="140"/>
                    </a:lnTo>
                    <a:lnTo>
                      <a:pt x="28" y="145"/>
                    </a:lnTo>
                    <a:lnTo>
                      <a:pt x="25" y="151"/>
                    </a:lnTo>
                    <a:lnTo>
                      <a:pt x="21" y="155"/>
                    </a:lnTo>
                    <a:lnTo>
                      <a:pt x="17" y="159"/>
                    </a:lnTo>
                    <a:lnTo>
                      <a:pt x="17" y="159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94"/>
              <p:cNvSpPr/>
              <p:nvPr/>
            </p:nvSpPr>
            <p:spPr bwMode="auto">
              <a:xfrm>
                <a:off x="3492501" y="5083175"/>
                <a:ext cx="65088" cy="252413"/>
              </a:xfrm>
              <a:custGeom>
                <a:avLst/>
                <a:gdLst>
                  <a:gd name="T0" fmla="*/ 6 w 41"/>
                  <a:gd name="T1" fmla="*/ 0 h 159"/>
                  <a:gd name="T2" fmla="*/ 6 w 41"/>
                  <a:gd name="T3" fmla="*/ 0 h 159"/>
                  <a:gd name="T4" fmla="*/ 41 w 41"/>
                  <a:gd name="T5" fmla="*/ 0 h 159"/>
                  <a:gd name="T6" fmla="*/ 41 w 41"/>
                  <a:gd name="T7" fmla="*/ 0 h 159"/>
                  <a:gd name="T8" fmla="*/ 24 w 41"/>
                  <a:gd name="T9" fmla="*/ 140 h 159"/>
                  <a:gd name="T10" fmla="*/ 24 w 41"/>
                  <a:gd name="T11" fmla="*/ 140 h 159"/>
                  <a:gd name="T12" fmla="*/ 23 w 41"/>
                  <a:gd name="T13" fmla="*/ 145 h 159"/>
                  <a:gd name="T14" fmla="*/ 20 w 41"/>
                  <a:gd name="T15" fmla="*/ 151 h 159"/>
                  <a:gd name="T16" fmla="*/ 16 w 41"/>
                  <a:gd name="T17" fmla="*/ 155 h 159"/>
                  <a:gd name="T18" fmla="*/ 12 w 41"/>
                  <a:gd name="T19" fmla="*/ 159 h 159"/>
                  <a:gd name="T20" fmla="*/ 12 w 41"/>
                  <a:gd name="T21" fmla="*/ 159 h 159"/>
                  <a:gd name="T22" fmla="*/ 0 w 41"/>
                  <a:gd name="T23" fmla="*/ 86 h 159"/>
                  <a:gd name="T24" fmla="*/ 0 w 41"/>
                  <a:gd name="T25" fmla="*/ 86 h 159"/>
                  <a:gd name="T26" fmla="*/ 6 w 41"/>
                  <a:gd name="T27" fmla="*/ 0 h 159"/>
                  <a:gd name="T28" fmla="*/ 6 w 41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159">
                    <a:moveTo>
                      <a:pt x="6" y="0"/>
                    </a:moveTo>
                    <a:lnTo>
                      <a:pt x="6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24" y="140"/>
                    </a:lnTo>
                    <a:lnTo>
                      <a:pt x="24" y="140"/>
                    </a:lnTo>
                    <a:lnTo>
                      <a:pt x="23" y="145"/>
                    </a:lnTo>
                    <a:lnTo>
                      <a:pt x="20" y="151"/>
                    </a:lnTo>
                    <a:lnTo>
                      <a:pt x="16" y="155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95"/>
              <p:cNvSpPr/>
              <p:nvPr/>
            </p:nvSpPr>
            <p:spPr bwMode="auto">
              <a:xfrm>
                <a:off x="3495676" y="5083175"/>
                <a:ext cx="61913" cy="252413"/>
              </a:xfrm>
              <a:custGeom>
                <a:avLst/>
                <a:gdLst>
                  <a:gd name="T0" fmla="*/ 8 w 39"/>
                  <a:gd name="T1" fmla="*/ 0 h 159"/>
                  <a:gd name="T2" fmla="*/ 8 w 39"/>
                  <a:gd name="T3" fmla="*/ 0 h 159"/>
                  <a:gd name="T4" fmla="*/ 39 w 39"/>
                  <a:gd name="T5" fmla="*/ 0 h 159"/>
                  <a:gd name="T6" fmla="*/ 39 w 39"/>
                  <a:gd name="T7" fmla="*/ 0 h 159"/>
                  <a:gd name="T8" fmla="*/ 22 w 39"/>
                  <a:gd name="T9" fmla="*/ 140 h 159"/>
                  <a:gd name="T10" fmla="*/ 22 w 39"/>
                  <a:gd name="T11" fmla="*/ 140 h 159"/>
                  <a:gd name="T12" fmla="*/ 21 w 39"/>
                  <a:gd name="T13" fmla="*/ 145 h 159"/>
                  <a:gd name="T14" fmla="*/ 18 w 39"/>
                  <a:gd name="T15" fmla="*/ 151 h 159"/>
                  <a:gd name="T16" fmla="*/ 14 w 39"/>
                  <a:gd name="T17" fmla="*/ 155 h 159"/>
                  <a:gd name="T18" fmla="*/ 10 w 39"/>
                  <a:gd name="T19" fmla="*/ 159 h 159"/>
                  <a:gd name="T20" fmla="*/ 10 w 39"/>
                  <a:gd name="T21" fmla="*/ 159 h 159"/>
                  <a:gd name="T22" fmla="*/ 0 w 39"/>
                  <a:gd name="T23" fmla="*/ 84 h 159"/>
                  <a:gd name="T24" fmla="*/ 0 w 39"/>
                  <a:gd name="T25" fmla="*/ 84 h 159"/>
                  <a:gd name="T26" fmla="*/ 8 w 39"/>
                  <a:gd name="T27" fmla="*/ 0 h 159"/>
                  <a:gd name="T28" fmla="*/ 8 w 39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159">
                    <a:moveTo>
                      <a:pt x="8" y="0"/>
                    </a:moveTo>
                    <a:lnTo>
                      <a:pt x="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2" y="140"/>
                    </a:lnTo>
                    <a:lnTo>
                      <a:pt x="22" y="140"/>
                    </a:lnTo>
                    <a:lnTo>
                      <a:pt x="21" y="145"/>
                    </a:lnTo>
                    <a:lnTo>
                      <a:pt x="18" y="151"/>
                    </a:lnTo>
                    <a:lnTo>
                      <a:pt x="14" y="155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96"/>
              <p:cNvSpPr/>
              <p:nvPr/>
            </p:nvSpPr>
            <p:spPr bwMode="auto">
              <a:xfrm>
                <a:off x="3502026" y="5083175"/>
                <a:ext cx="55563" cy="252413"/>
              </a:xfrm>
              <a:custGeom>
                <a:avLst/>
                <a:gdLst>
                  <a:gd name="T0" fmla="*/ 8 w 35"/>
                  <a:gd name="T1" fmla="*/ 0 h 159"/>
                  <a:gd name="T2" fmla="*/ 8 w 35"/>
                  <a:gd name="T3" fmla="*/ 0 h 159"/>
                  <a:gd name="T4" fmla="*/ 35 w 35"/>
                  <a:gd name="T5" fmla="*/ 0 h 159"/>
                  <a:gd name="T6" fmla="*/ 35 w 35"/>
                  <a:gd name="T7" fmla="*/ 0 h 159"/>
                  <a:gd name="T8" fmla="*/ 18 w 35"/>
                  <a:gd name="T9" fmla="*/ 140 h 159"/>
                  <a:gd name="T10" fmla="*/ 18 w 35"/>
                  <a:gd name="T11" fmla="*/ 140 h 159"/>
                  <a:gd name="T12" fmla="*/ 17 w 35"/>
                  <a:gd name="T13" fmla="*/ 145 h 159"/>
                  <a:gd name="T14" fmla="*/ 14 w 35"/>
                  <a:gd name="T15" fmla="*/ 151 h 159"/>
                  <a:gd name="T16" fmla="*/ 11 w 35"/>
                  <a:gd name="T17" fmla="*/ 155 h 159"/>
                  <a:gd name="T18" fmla="*/ 7 w 35"/>
                  <a:gd name="T19" fmla="*/ 159 h 159"/>
                  <a:gd name="T20" fmla="*/ 7 w 35"/>
                  <a:gd name="T21" fmla="*/ 159 h 159"/>
                  <a:gd name="T22" fmla="*/ 0 w 35"/>
                  <a:gd name="T23" fmla="*/ 84 h 159"/>
                  <a:gd name="T24" fmla="*/ 0 w 35"/>
                  <a:gd name="T25" fmla="*/ 84 h 159"/>
                  <a:gd name="T26" fmla="*/ 8 w 35"/>
                  <a:gd name="T27" fmla="*/ 0 h 159"/>
                  <a:gd name="T28" fmla="*/ 8 w 35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159">
                    <a:moveTo>
                      <a:pt x="8" y="0"/>
                    </a:moveTo>
                    <a:lnTo>
                      <a:pt x="8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140"/>
                    </a:lnTo>
                    <a:lnTo>
                      <a:pt x="18" y="140"/>
                    </a:lnTo>
                    <a:lnTo>
                      <a:pt x="17" y="145"/>
                    </a:lnTo>
                    <a:lnTo>
                      <a:pt x="14" y="151"/>
                    </a:lnTo>
                    <a:lnTo>
                      <a:pt x="11" y="155"/>
                    </a:lnTo>
                    <a:lnTo>
                      <a:pt x="7" y="159"/>
                    </a:lnTo>
                    <a:lnTo>
                      <a:pt x="7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97"/>
              <p:cNvSpPr/>
              <p:nvPr/>
            </p:nvSpPr>
            <p:spPr bwMode="auto">
              <a:xfrm>
                <a:off x="3508376" y="5083175"/>
                <a:ext cx="49213" cy="249238"/>
              </a:xfrm>
              <a:custGeom>
                <a:avLst/>
                <a:gdLst>
                  <a:gd name="T0" fmla="*/ 7 w 31"/>
                  <a:gd name="T1" fmla="*/ 0 h 157"/>
                  <a:gd name="T2" fmla="*/ 7 w 31"/>
                  <a:gd name="T3" fmla="*/ 0 h 157"/>
                  <a:gd name="T4" fmla="*/ 31 w 31"/>
                  <a:gd name="T5" fmla="*/ 0 h 157"/>
                  <a:gd name="T6" fmla="*/ 31 w 31"/>
                  <a:gd name="T7" fmla="*/ 0 h 157"/>
                  <a:gd name="T8" fmla="*/ 14 w 31"/>
                  <a:gd name="T9" fmla="*/ 140 h 157"/>
                  <a:gd name="T10" fmla="*/ 14 w 31"/>
                  <a:gd name="T11" fmla="*/ 140 h 157"/>
                  <a:gd name="T12" fmla="*/ 13 w 31"/>
                  <a:gd name="T13" fmla="*/ 145 h 157"/>
                  <a:gd name="T14" fmla="*/ 10 w 31"/>
                  <a:gd name="T15" fmla="*/ 151 h 157"/>
                  <a:gd name="T16" fmla="*/ 7 w 31"/>
                  <a:gd name="T17" fmla="*/ 155 h 157"/>
                  <a:gd name="T18" fmla="*/ 3 w 31"/>
                  <a:gd name="T19" fmla="*/ 157 h 157"/>
                  <a:gd name="T20" fmla="*/ 3 w 31"/>
                  <a:gd name="T21" fmla="*/ 157 h 157"/>
                  <a:gd name="T22" fmla="*/ 0 w 31"/>
                  <a:gd name="T23" fmla="*/ 83 h 157"/>
                  <a:gd name="T24" fmla="*/ 0 w 31"/>
                  <a:gd name="T25" fmla="*/ 83 h 157"/>
                  <a:gd name="T26" fmla="*/ 7 w 31"/>
                  <a:gd name="T27" fmla="*/ 0 h 157"/>
                  <a:gd name="T28" fmla="*/ 7 w 31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157">
                    <a:moveTo>
                      <a:pt x="7" y="0"/>
                    </a:moveTo>
                    <a:lnTo>
                      <a:pt x="7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3" y="145"/>
                    </a:lnTo>
                    <a:lnTo>
                      <a:pt x="10" y="151"/>
                    </a:lnTo>
                    <a:lnTo>
                      <a:pt x="7" y="155"/>
                    </a:lnTo>
                    <a:lnTo>
                      <a:pt x="3" y="157"/>
                    </a:lnTo>
                    <a:lnTo>
                      <a:pt x="3" y="157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Freeform 98"/>
              <p:cNvSpPr/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8 w 28"/>
                  <a:gd name="T1" fmla="*/ 0 h 157"/>
                  <a:gd name="T2" fmla="*/ 8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7 w 28"/>
                  <a:gd name="T15" fmla="*/ 151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1 w 28"/>
                  <a:gd name="T23" fmla="*/ 82 h 157"/>
                  <a:gd name="T24" fmla="*/ 1 w 28"/>
                  <a:gd name="T25" fmla="*/ 82 h 157"/>
                  <a:gd name="T26" fmla="*/ 8 w 28"/>
                  <a:gd name="T27" fmla="*/ 0 h 157"/>
                  <a:gd name="T28" fmla="*/ 8 w 28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8" y="0"/>
                    </a:moveTo>
                    <a:lnTo>
                      <a:pt x="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7" y="151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82"/>
                    </a:lnTo>
                    <a:lnTo>
                      <a:pt x="1" y="8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Freeform 99"/>
              <p:cNvSpPr/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12 w 28"/>
                  <a:gd name="T1" fmla="*/ 0 h 157"/>
                  <a:gd name="T2" fmla="*/ 12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8 w 28"/>
                  <a:gd name="T15" fmla="*/ 149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5 w 28"/>
                  <a:gd name="T23" fmla="*/ 80 h 157"/>
                  <a:gd name="T24" fmla="*/ 5 w 28"/>
                  <a:gd name="T25" fmla="*/ 80 h 157"/>
                  <a:gd name="T26" fmla="*/ 12 w 28"/>
                  <a:gd name="T27" fmla="*/ 0 h 157"/>
                  <a:gd name="T28" fmla="*/ 12 w 28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12" y="0"/>
                    </a:moveTo>
                    <a:lnTo>
                      <a:pt x="1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8" y="149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Freeform 100"/>
              <p:cNvSpPr/>
              <p:nvPr/>
            </p:nvSpPr>
            <p:spPr bwMode="auto">
              <a:xfrm>
                <a:off x="3514726" y="5083175"/>
                <a:ext cx="42863" cy="249238"/>
              </a:xfrm>
              <a:custGeom>
                <a:avLst/>
                <a:gdLst>
                  <a:gd name="T0" fmla="*/ 15 w 27"/>
                  <a:gd name="T1" fmla="*/ 0 h 157"/>
                  <a:gd name="T2" fmla="*/ 27 w 27"/>
                  <a:gd name="T3" fmla="*/ 0 h 157"/>
                  <a:gd name="T4" fmla="*/ 10 w 27"/>
                  <a:gd name="T5" fmla="*/ 140 h 157"/>
                  <a:gd name="T6" fmla="*/ 10 w 27"/>
                  <a:gd name="T7" fmla="*/ 140 h 157"/>
                  <a:gd name="T8" fmla="*/ 9 w 27"/>
                  <a:gd name="T9" fmla="*/ 145 h 157"/>
                  <a:gd name="T10" fmla="*/ 7 w 27"/>
                  <a:gd name="T11" fmla="*/ 149 h 157"/>
                  <a:gd name="T12" fmla="*/ 3 w 27"/>
                  <a:gd name="T13" fmla="*/ 153 h 157"/>
                  <a:gd name="T14" fmla="*/ 0 w 27"/>
                  <a:gd name="T15" fmla="*/ 157 h 157"/>
                  <a:gd name="T16" fmla="*/ 15 w 27"/>
                  <a:gd name="T17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157">
                    <a:moveTo>
                      <a:pt x="15" y="0"/>
                    </a:moveTo>
                    <a:lnTo>
                      <a:pt x="27" y="0"/>
                    </a:lnTo>
                    <a:lnTo>
                      <a:pt x="10" y="140"/>
                    </a:lnTo>
                    <a:lnTo>
                      <a:pt x="10" y="140"/>
                    </a:lnTo>
                    <a:lnTo>
                      <a:pt x="9" y="145"/>
                    </a:lnTo>
                    <a:lnTo>
                      <a:pt x="7" y="149"/>
                    </a:lnTo>
                    <a:lnTo>
                      <a:pt x="3" y="153"/>
                    </a:lnTo>
                    <a:lnTo>
                      <a:pt x="0" y="157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108"/>
              <p:cNvSpPr/>
              <p:nvPr/>
            </p:nvSpPr>
            <p:spPr bwMode="auto">
              <a:xfrm>
                <a:off x="2687638" y="4930775"/>
                <a:ext cx="47625" cy="55563"/>
              </a:xfrm>
              <a:custGeom>
                <a:avLst/>
                <a:gdLst>
                  <a:gd name="T0" fmla="*/ 30 w 30"/>
                  <a:gd name="T1" fmla="*/ 2 h 35"/>
                  <a:gd name="T2" fmla="*/ 30 w 30"/>
                  <a:gd name="T3" fmla="*/ 2 h 35"/>
                  <a:gd name="T4" fmla="*/ 27 w 30"/>
                  <a:gd name="T5" fmla="*/ 14 h 35"/>
                  <a:gd name="T6" fmla="*/ 23 w 30"/>
                  <a:gd name="T7" fmla="*/ 30 h 35"/>
                  <a:gd name="T8" fmla="*/ 23 w 30"/>
                  <a:gd name="T9" fmla="*/ 30 h 35"/>
                  <a:gd name="T10" fmla="*/ 20 w 30"/>
                  <a:gd name="T11" fmla="*/ 34 h 35"/>
                  <a:gd name="T12" fmla="*/ 19 w 30"/>
                  <a:gd name="T13" fmla="*/ 35 h 35"/>
                  <a:gd name="T14" fmla="*/ 16 w 30"/>
                  <a:gd name="T15" fmla="*/ 34 h 35"/>
                  <a:gd name="T16" fmla="*/ 14 w 30"/>
                  <a:gd name="T17" fmla="*/ 31 h 35"/>
                  <a:gd name="T18" fmla="*/ 11 w 30"/>
                  <a:gd name="T19" fmla="*/ 26 h 35"/>
                  <a:gd name="T20" fmla="*/ 0 w 30"/>
                  <a:gd name="T21" fmla="*/ 7 h 35"/>
                  <a:gd name="T22" fmla="*/ 0 w 30"/>
                  <a:gd name="T23" fmla="*/ 7 h 35"/>
                  <a:gd name="T24" fmla="*/ 3 w 30"/>
                  <a:gd name="T25" fmla="*/ 6 h 35"/>
                  <a:gd name="T26" fmla="*/ 8 w 30"/>
                  <a:gd name="T27" fmla="*/ 2 h 35"/>
                  <a:gd name="T28" fmla="*/ 12 w 30"/>
                  <a:gd name="T29" fmla="*/ 0 h 35"/>
                  <a:gd name="T30" fmla="*/ 18 w 30"/>
                  <a:gd name="T31" fmla="*/ 0 h 35"/>
                  <a:gd name="T32" fmla="*/ 23 w 30"/>
                  <a:gd name="T33" fmla="*/ 0 h 35"/>
                  <a:gd name="T34" fmla="*/ 30 w 30"/>
                  <a:gd name="T35" fmla="*/ 2 h 35"/>
                  <a:gd name="T36" fmla="*/ 30 w 30"/>
                  <a:gd name="T37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35">
                    <a:moveTo>
                      <a:pt x="30" y="2"/>
                    </a:moveTo>
                    <a:lnTo>
                      <a:pt x="30" y="2"/>
                    </a:lnTo>
                    <a:lnTo>
                      <a:pt x="27" y="14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0" y="34"/>
                    </a:lnTo>
                    <a:lnTo>
                      <a:pt x="19" y="35"/>
                    </a:lnTo>
                    <a:lnTo>
                      <a:pt x="16" y="34"/>
                    </a:lnTo>
                    <a:lnTo>
                      <a:pt x="14" y="31"/>
                    </a:lnTo>
                    <a:lnTo>
                      <a:pt x="11" y="2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3" y="6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8" name="组合 187"/>
            <p:cNvGrpSpPr/>
            <p:nvPr/>
          </p:nvGrpSpPr>
          <p:grpSpPr>
            <a:xfrm>
              <a:off x="1780606" y="3251717"/>
              <a:ext cx="120494" cy="356776"/>
              <a:chOff x="2555876" y="4340225"/>
              <a:chExt cx="203200" cy="601663"/>
            </a:xfrm>
            <a:grpFill/>
          </p:grpSpPr>
          <p:sp>
            <p:nvSpPr>
              <p:cNvPr id="189" name="Freeform 105"/>
              <p:cNvSpPr/>
              <p:nvPr/>
            </p:nvSpPr>
            <p:spPr bwMode="auto">
              <a:xfrm>
                <a:off x="2582863" y="4424363"/>
                <a:ext cx="176213" cy="517525"/>
              </a:xfrm>
              <a:custGeom>
                <a:avLst/>
                <a:gdLst>
                  <a:gd name="T0" fmla="*/ 35 w 111"/>
                  <a:gd name="T1" fmla="*/ 266 h 326"/>
                  <a:gd name="T2" fmla="*/ 66 w 111"/>
                  <a:gd name="T3" fmla="*/ 326 h 326"/>
                  <a:gd name="T4" fmla="*/ 94 w 111"/>
                  <a:gd name="T5" fmla="*/ 322 h 326"/>
                  <a:gd name="T6" fmla="*/ 111 w 111"/>
                  <a:gd name="T7" fmla="*/ 256 h 326"/>
                  <a:gd name="T8" fmla="*/ 76 w 111"/>
                  <a:gd name="T9" fmla="*/ 0 h 326"/>
                  <a:gd name="T10" fmla="*/ 0 w 111"/>
                  <a:gd name="T11" fmla="*/ 11 h 326"/>
                  <a:gd name="T12" fmla="*/ 35 w 111"/>
                  <a:gd name="T13" fmla="*/ 266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326">
                    <a:moveTo>
                      <a:pt x="35" y="266"/>
                    </a:moveTo>
                    <a:lnTo>
                      <a:pt x="66" y="326"/>
                    </a:lnTo>
                    <a:lnTo>
                      <a:pt x="94" y="322"/>
                    </a:lnTo>
                    <a:lnTo>
                      <a:pt x="111" y="256"/>
                    </a:lnTo>
                    <a:lnTo>
                      <a:pt x="76" y="0"/>
                    </a:lnTo>
                    <a:lnTo>
                      <a:pt x="0" y="11"/>
                    </a:lnTo>
                    <a:lnTo>
                      <a:pt x="35" y="2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106"/>
              <p:cNvSpPr/>
              <p:nvPr/>
            </p:nvSpPr>
            <p:spPr bwMode="auto">
              <a:xfrm>
                <a:off x="2576513" y="4340225"/>
                <a:ext cx="127000" cy="146050"/>
              </a:xfrm>
              <a:custGeom>
                <a:avLst/>
                <a:gdLst>
                  <a:gd name="T0" fmla="*/ 4 w 80"/>
                  <a:gd name="T1" fmla="*/ 59 h 92"/>
                  <a:gd name="T2" fmla="*/ 4 w 80"/>
                  <a:gd name="T3" fmla="*/ 59 h 92"/>
                  <a:gd name="T4" fmla="*/ 5 w 80"/>
                  <a:gd name="T5" fmla="*/ 66 h 92"/>
                  <a:gd name="T6" fmla="*/ 9 w 80"/>
                  <a:gd name="T7" fmla="*/ 73 h 92"/>
                  <a:gd name="T8" fmla="*/ 13 w 80"/>
                  <a:gd name="T9" fmla="*/ 80 h 92"/>
                  <a:gd name="T10" fmla="*/ 19 w 80"/>
                  <a:gd name="T11" fmla="*/ 84 h 92"/>
                  <a:gd name="T12" fmla="*/ 24 w 80"/>
                  <a:gd name="T13" fmla="*/ 88 h 92"/>
                  <a:gd name="T14" fmla="*/ 31 w 80"/>
                  <a:gd name="T15" fmla="*/ 91 h 92"/>
                  <a:gd name="T16" fmla="*/ 39 w 80"/>
                  <a:gd name="T17" fmla="*/ 92 h 92"/>
                  <a:gd name="T18" fmla="*/ 46 w 80"/>
                  <a:gd name="T19" fmla="*/ 92 h 92"/>
                  <a:gd name="T20" fmla="*/ 47 w 80"/>
                  <a:gd name="T21" fmla="*/ 92 h 92"/>
                  <a:gd name="T22" fmla="*/ 47 w 80"/>
                  <a:gd name="T23" fmla="*/ 92 h 92"/>
                  <a:gd name="T24" fmla="*/ 55 w 80"/>
                  <a:gd name="T25" fmla="*/ 89 h 92"/>
                  <a:gd name="T26" fmla="*/ 62 w 80"/>
                  <a:gd name="T27" fmla="*/ 87 h 92"/>
                  <a:gd name="T28" fmla="*/ 67 w 80"/>
                  <a:gd name="T29" fmla="*/ 82 h 92"/>
                  <a:gd name="T30" fmla="*/ 71 w 80"/>
                  <a:gd name="T31" fmla="*/ 77 h 92"/>
                  <a:gd name="T32" fmla="*/ 75 w 80"/>
                  <a:gd name="T33" fmla="*/ 70 h 92"/>
                  <a:gd name="T34" fmla="*/ 78 w 80"/>
                  <a:gd name="T35" fmla="*/ 64 h 92"/>
                  <a:gd name="T36" fmla="*/ 80 w 80"/>
                  <a:gd name="T37" fmla="*/ 57 h 92"/>
                  <a:gd name="T38" fmla="*/ 80 w 80"/>
                  <a:gd name="T39" fmla="*/ 49 h 92"/>
                  <a:gd name="T40" fmla="*/ 75 w 80"/>
                  <a:gd name="T41" fmla="*/ 15 h 92"/>
                  <a:gd name="T42" fmla="*/ 75 w 80"/>
                  <a:gd name="T43" fmla="*/ 15 h 92"/>
                  <a:gd name="T44" fmla="*/ 73 w 80"/>
                  <a:gd name="T45" fmla="*/ 8 h 92"/>
                  <a:gd name="T46" fmla="*/ 70 w 80"/>
                  <a:gd name="T47" fmla="*/ 4 h 92"/>
                  <a:gd name="T48" fmla="*/ 66 w 80"/>
                  <a:gd name="T49" fmla="*/ 1 h 92"/>
                  <a:gd name="T50" fmla="*/ 62 w 80"/>
                  <a:gd name="T51" fmla="*/ 0 h 92"/>
                  <a:gd name="T52" fmla="*/ 50 w 80"/>
                  <a:gd name="T53" fmla="*/ 1 h 92"/>
                  <a:gd name="T54" fmla="*/ 35 w 80"/>
                  <a:gd name="T55" fmla="*/ 3 h 92"/>
                  <a:gd name="T56" fmla="*/ 35 w 80"/>
                  <a:gd name="T57" fmla="*/ 3 h 92"/>
                  <a:gd name="T58" fmla="*/ 35 w 80"/>
                  <a:gd name="T59" fmla="*/ 3 h 92"/>
                  <a:gd name="T60" fmla="*/ 20 w 80"/>
                  <a:gd name="T61" fmla="*/ 5 h 92"/>
                  <a:gd name="T62" fmla="*/ 8 w 80"/>
                  <a:gd name="T63" fmla="*/ 7 h 92"/>
                  <a:gd name="T64" fmla="*/ 4 w 80"/>
                  <a:gd name="T65" fmla="*/ 9 h 92"/>
                  <a:gd name="T66" fmla="*/ 1 w 80"/>
                  <a:gd name="T67" fmla="*/ 13 h 92"/>
                  <a:gd name="T68" fmla="*/ 0 w 80"/>
                  <a:gd name="T69" fmla="*/ 17 h 92"/>
                  <a:gd name="T70" fmla="*/ 0 w 80"/>
                  <a:gd name="T71" fmla="*/ 24 h 92"/>
                  <a:gd name="T72" fmla="*/ 4 w 80"/>
                  <a:gd name="T73" fmla="*/ 5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0" h="92">
                    <a:moveTo>
                      <a:pt x="4" y="59"/>
                    </a:moveTo>
                    <a:lnTo>
                      <a:pt x="4" y="59"/>
                    </a:lnTo>
                    <a:lnTo>
                      <a:pt x="5" y="66"/>
                    </a:lnTo>
                    <a:lnTo>
                      <a:pt x="9" y="73"/>
                    </a:lnTo>
                    <a:lnTo>
                      <a:pt x="13" y="80"/>
                    </a:lnTo>
                    <a:lnTo>
                      <a:pt x="19" y="84"/>
                    </a:lnTo>
                    <a:lnTo>
                      <a:pt x="24" y="88"/>
                    </a:lnTo>
                    <a:lnTo>
                      <a:pt x="31" y="91"/>
                    </a:lnTo>
                    <a:lnTo>
                      <a:pt x="39" y="92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7" y="92"/>
                    </a:lnTo>
                    <a:lnTo>
                      <a:pt x="55" y="89"/>
                    </a:lnTo>
                    <a:lnTo>
                      <a:pt x="62" y="87"/>
                    </a:lnTo>
                    <a:lnTo>
                      <a:pt x="67" y="82"/>
                    </a:lnTo>
                    <a:lnTo>
                      <a:pt x="71" y="77"/>
                    </a:lnTo>
                    <a:lnTo>
                      <a:pt x="75" y="70"/>
                    </a:lnTo>
                    <a:lnTo>
                      <a:pt x="78" y="64"/>
                    </a:lnTo>
                    <a:lnTo>
                      <a:pt x="80" y="57"/>
                    </a:lnTo>
                    <a:lnTo>
                      <a:pt x="80" y="49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73" y="8"/>
                    </a:lnTo>
                    <a:lnTo>
                      <a:pt x="70" y="4"/>
                    </a:lnTo>
                    <a:lnTo>
                      <a:pt x="66" y="1"/>
                    </a:lnTo>
                    <a:lnTo>
                      <a:pt x="62" y="0"/>
                    </a:lnTo>
                    <a:lnTo>
                      <a:pt x="50" y="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0" y="5"/>
                    </a:lnTo>
                    <a:lnTo>
                      <a:pt x="8" y="7"/>
                    </a:lnTo>
                    <a:lnTo>
                      <a:pt x="4" y="9"/>
                    </a:lnTo>
                    <a:lnTo>
                      <a:pt x="1" y="13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4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107"/>
              <p:cNvSpPr/>
              <p:nvPr/>
            </p:nvSpPr>
            <p:spPr bwMode="auto">
              <a:xfrm>
                <a:off x="2571751" y="4389438"/>
                <a:ext cx="150813" cy="144463"/>
              </a:xfrm>
              <a:custGeom>
                <a:avLst/>
                <a:gdLst>
                  <a:gd name="T0" fmla="*/ 11 w 95"/>
                  <a:gd name="T1" fmla="*/ 91 h 91"/>
                  <a:gd name="T2" fmla="*/ 95 w 95"/>
                  <a:gd name="T3" fmla="*/ 80 h 91"/>
                  <a:gd name="T4" fmla="*/ 84 w 95"/>
                  <a:gd name="T5" fmla="*/ 0 h 91"/>
                  <a:gd name="T6" fmla="*/ 0 w 95"/>
                  <a:gd name="T7" fmla="*/ 11 h 91"/>
                  <a:gd name="T8" fmla="*/ 11 w 95"/>
                  <a:gd name="T9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91">
                    <a:moveTo>
                      <a:pt x="11" y="91"/>
                    </a:moveTo>
                    <a:lnTo>
                      <a:pt x="95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109"/>
              <p:cNvSpPr/>
              <p:nvPr/>
            </p:nvSpPr>
            <p:spPr bwMode="auto">
              <a:xfrm>
                <a:off x="2555876" y="4430713"/>
                <a:ext cx="44450" cy="260350"/>
              </a:xfrm>
              <a:custGeom>
                <a:avLst/>
                <a:gdLst>
                  <a:gd name="T0" fmla="*/ 21 w 28"/>
                  <a:gd name="T1" fmla="*/ 0 h 164"/>
                  <a:gd name="T2" fmla="*/ 21 w 28"/>
                  <a:gd name="T3" fmla="*/ 0 h 164"/>
                  <a:gd name="T4" fmla="*/ 11 w 28"/>
                  <a:gd name="T5" fmla="*/ 7 h 164"/>
                  <a:gd name="T6" fmla="*/ 5 w 28"/>
                  <a:gd name="T7" fmla="*/ 13 h 164"/>
                  <a:gd name="T8" fmla="*/ 2 w 28"/>
                  <a:gd name="T9" fmla="*/ 17 h 164"/>
                  <a:gd name="T10" fmla="*/ 0 w 28"/>
                  <a:gd name="T11" fmla="*/ 20 h 164"/>
                  <a:gd name="T12" fmla="*/ 0 w 28"/>
                  <a:gd name="T13" fmla="*/ 20 h 164"/>
                  <a:gd name="T14" fmla="*/ 3 w 28"/>
                  <a:gd name="T15" fmla="*/ 44 h 164"/>
                  <a:gd name="T16" fmla="*/ 9 w 28"/>
                  <a:gd name="T17" fmla="*/ 90 h 164"/>
                  <a:gd name="T18" fmla="*/ 18 w 28"/>
                  <a:gd name="T19" fmla="*/ 154 h 164"/>
                  <a:gd name="T20" fmla="*/ 18 w 28"/>
                  <a:gd name="T21" fmla="*/ 154 h 164"/>
                  <a:gd name="T22" fmla="*/ 17 w 28"/>
                  <a:gd name="T23" fmla="*/ 155 h 164"/>
                  <a:gd name="T24" fmla="*/ 18 w 28"/>
                  <a:gd name="T25" fmla="*/ 160 h 164"/>
                  <a:gd name="T26" fmla="*/ 19 w 28"/>
                  <a:gd name="T27" fmla="*/ 161 h 164"/>
                  <a:gd name="T28" fmla="*/ 21 w 28"/>
                  <a:gd name="T29" fmla="*/ 162 h 164"/>
                  <a:gd name="T30" fmla="*/ 23 w 28"/>
                  <a:gd name="T31" fmla="*/ 164 h 164"/>
                  <a:gd name="T32" fmla="*/ 28 w 28"/>
                  <a:gd name="T33" fmla="*/ 164 h 164"/>
                  <a:gd name="T34" fmla="*/ 13 w 28"/>
                  <a:gd name="T35" fmla="*/ 58 h 164"/>
                  <a:gd name="T36" fmla="*/ 19 w 28"/>
                  <a:gd name="T37" fmla="*/ 44 h 164"/>
                  <a:gd name="T38" fmla="*/ 21 w 28"/>
                  <a:gd name="T39" fmla="*/ 0 h 164"/>
                  <a:gd name="T40" fmla="*/ 21 w 28"/>
                  <a:gd name="T4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" h="164">
                    <a:moveTo>
                      <a:pt x="21" y="0"/>
                    </a:moveTo>
                    <a:lnTo>
                      <a:pt x="21" y="0"/>
                    </a:lnTo>
                    <a:lnTo>
                      <a:pt x="11" y="7"/>
                    </a:lnTo>
                    <a:lnTo>
                      <a:pt x="5" y="13"/>
                    </a:lnTo>
                    <a:lnTo>
                      <a:pt x="2" y="1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3" y="44"/>
                    </a:lnTo>
                    <a:lnTo>
                      <a:pt x="9" y="90"/>
                    </a:lnTo>
                    <a:lnTo>
                      <a:pt x="18" y="154"/>
                    </a:lnTo>
                    <a:lnTo>
                      <a:pt x="18" y="154"/>
                    </a:lnTo>
                    <a:lnTo>
                      <a:pt x="17" y="155"/>
                    </a:lnTo>
                    <a:lnTo>
                      <a:pt x="18" y="160"/>
                    </a:lnTo>
                    <a:lnTo>
                      <a:pt x="19" y="161"/>
                    </a:lnTo>
                    <a:lnTo>
                      <a:pt x="21" y="162"/>
                    </a:lnTo>
                    <a:lnTo>
                      <a:pt x="23" y="164"/>
                    </a:lnTo>
                    <a:lnTo>
                      <a:pt x="28" y="164"/>
                    </a:lnTo>
                    <a:lnTo>
                      <a:pt x="13" y="58"/>
                    </a:lnTo>
                    <a:lnTo>
                      <a:pt x="19" y="4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93" name="组合 192"/>
            <p:cNvGrpSpPr/>
            <p:nvPr/>
          </p:nvGrpSpPr>
          <p:grpSpPr>
            <a:xfrm>
              <a:off x="2055485" y="3255481"/>
              <a:ext cx="472564" cy="363366"/>
              <a:chOff x="3019426" y="4346575"/>
              <a:chExt cx="796925" cy="612776"/>
            </a:xfrm>
            <a:grpFill/>
          </p:grpSpPr>
          <p:sp>
            <p:nvSpPr>
              <p:cNvPr id="194" name="Freeform 110"/>
              <p:cNvSpPr/>
              <p:nvPr/>
            </p:nvSpPr>
            <p:spPr bwMode="auto">
              <a:xfrm>
                <a:off x="3040063" y="4346575"/>
                <a:ext cx="776288" cy="347663"/>
              </a:xfrm>
              <a:custGeom>
                <a:avLst/>
                <a:gdLst>
                  <a:gd name="T0" fmla="*/ 247 w 489"/>
                  <a:gd name="T1" fmla="*/ 219 h 219"/>
                  <a:gd name="T2" fmla="*/ 489 w 489"/>
                  <a:gd name="T3" fmla="*/ 110 h 219"/>
                  <a:gd name="T4" fmla="*/ 240 w 489"/>
                  <a:gd name="T5" fmla="*/ 0 h 219"/>
                  <a:gd name="T6" fmla="*/ 0 w 489"/>
                  <a:gd name="T7" fmla="*/ 107 h 219"/>
                  <a:gd name="T8" fmla="*/ 247 w 489"/>
                  <a:gd name="T9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219">
                    <a:moveTo>
                      <a:pt x="247" y="219"/>
                    </a:moveTo>
                    <a:lnTo>
                      <a:pt x="489" y="110"/>
                    </a:lnTo>
                    <a:lnTo>
                      <a:pt x="240" y="0"/>
                    </a:lnTo>
                    <a:lnTo>
                      <a:pt x="0" y="107"/>
                    </a:lnTo>
                    <a:lnTo>
                      <a:pt x="24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Rectangle 111"/>
              <p:cNvSpPr>
                <a:spLocks noChangeArrowheads="1"/>
              </p:cNvSpPr>
              <p:nvPr/>
            </p:nvSpPr>
            <p:spPr bwMode="auto">
              <a:xfrm>
                <a:off x="3049588" y="4510088"/>
                <a:ext cx="22225" cy="255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112"/>
              <p:cNvSpPr/>
              <p:nvPr/>
            </p:nvSpPr>
            <p:spPr bwMode="auto">
              <a:xfrm>
                <a:off x="3022601" y="4735513"/>
                <a:ext cx="76200" cy="77788"/>
              </a:xfrm>
              <a:custGeom>
                <a:avLst/>
                <a:gdLst>
                  <a:gd name="T0" fmla="*/ 0 w 48"/>
                  <a:gd name="T1" fmla="*/ 24 h 49"/>
                  <a:gd name="T2" fmla="*/ 0 w 48"/>
                  <a:gd name="T3" fmla="*/ 24 h 49"/>
                  <a:gd name="T4" fmla="*/ 0 w 48"/>
                  <a:gd name="T5" fmla="*/ 20 h 49"/>
                  <a:gd name="T6" fmla="*/ 2 w 48"/>
                  <a:gd name="T7" fmla="*/ 15 h 49"/>
                  <a:gd name="T8" fmla="*/ 4 w 48"/>
                  <a:gd name="T9" fmla="*/ 11 h 49"/>
                  <a:gd name="T10" fmla="*/ 7 w 48"/>
                  <a:gd name="T11" fmla="*/ 8 h 49"/>
                  <a:gd name="T12" fmla="*/ 11 w 48"/>
                  <a:gd name="T13" fmla="*/ 4 h 49"/>
                  <a:gd name="T14" fmla="*/ 15 w 48"/>
                  <a:gd name="T15" fmla="*/ 3 h 49"/>
                  <a:gd name="T16" fmla="*/ 19 w 48"/>
                  <a:gd name="T17" fmla="*/ 1 h 49"/>
                  <a:gd name="T18" fmla="*/ 25 w 48"/>
                  <a:gd name="T19" fmla="*/ 0 h 49"/>
                  <a:gd name="T20" fmla="*/ 25 w 48"/>
                  <a:gd name="T21" fmla="*/ 0 h 49"/>
                  <a:gd name="T22" fmla="*/ 29 w 48"/>
                  <a:gd name="T23" fmla="*/ 1 h 49"/>
                  <a:gd name="T24" fmla="*/ 34 w 48"/>
                  <a:gd name="T25" fmla="*/ 3 h 49"/>
                  <a:gd name="T26" fmla="*/ 38 w 48"/>
                  <a:gd name="T27" fmla="*/ 4 h 49"/>
                  <a:gd name="T28" fmla="*/ 41 w 48"/>
                  <a:gd name="T29" fmla="*/ 8 h 49"/>
                  <a:gd name="T30" fmla="*/ 44 w 48"/>
                  <a:gd name="T31" fmla="*/ 11 h 49"/>
                  <a:gd name="T32" fmla="*/ 46 w 48"/>
                  <a:gd name="T33" fmla="*/ 15 h 49"/>
                  <a:gd name="T34" fmla="*/ 48 w 48"/>
                  <a:gd name="T35" fmla="*/ 20 h 49"/>
                  <a:gd name="T36" fmla="*/ 48 w 48"/>
                  <a:gd name="T37" fmla="*/ 24 h 49"/>
                  <a:gd name="T38" fmla="*/ 48 w 48"/>
                  <a:gd name="T39" fmla="*/ 24 h 49"/>
                  <a:gd name="T40" fmla="*/ 48 w 48"/>
                  <a:gd name="T41" fmla="*/ 30 h 49"/>
                  <a:gd name="T42" fmla="*/ 46 w 48"/>
                  <a:gd name="T43" fmla="*/ 34 h 49"/>
                  <a:gd name="T44" fmla="*/ 44 w 48"/>
                  <a:gd name="T45" fmla="*/ 38 h 49"/>
                  <a:gd name="T46" fmla="*/ 41 w 48"/>
                  <a:gd name="T47" fmla="*/ 42 h 49"/>
                  <a:gd name="T48" fmla="*/ 38 w 48"/>
                  <a:gd name="T49" fmla="*/ 45 h 49"/>
                  <a:gd name="T50" fmla="*/ 34 w 48"/>
                  <a:gd name="T51" fmla="*/ 47 h 49"/>
                  <a:gd name="T52" fmla="*/ 29 w 48"/>
                  <a:gd name="T53" fmla="*/ 49 h 49"/>
                  <a:gd name="T54" fmla="*/ 25 w 48"/>
                  <a:gd name="T55" fmla="*/ 49 h 49"/>
                  <a:gd name="T56" fmla="*/ 25 w 48"/>
                  <a:gd name="T57" fmla="*/ 49 h 49"/>
                  <a:gd name="T58" fmla="*/ 19 w 48"/>
                  <a:gd name="T59" fmla="*/ 49 h 49"/>
                  <a:gd name="T60" fmla="*/ 15 w 48"/>
                  <a:gd name="T61" fmla="*/ 47 h 49"/>
                  <a:gd name="T62" fmla="*/ 11 w 48"/>
                  <a:gd name="T63" fmla="*/ 45 h 49"/>
                  <a:gd name="T64" fmla="*/ 7 w 48"/>
                  <a:gd name="T65" fmla="*/ 42 h 49"/>
                  <a:gd name="T66" fmla="*/ 4 w 48"/>
                  <a:gd name="T67" fmla="*/ 38 h 49"/>
                  <a:gd name="T68" fmla="*/ 2 w 48"/>
                  <a:gd name="T69" fmla="*/ 34 h 49"/>
                  <a:gd name="T70" fmla="*/ 0 w 48"/>
                  <a:gd name="T71" fmla="*/ 30 h 49"/>
                  <a:gd name="T72" fmla="*/ 0 w 48"/>
                  <a:gd name="T73" fmla="*/ 24 h 49"/>
                  <a:gd name="T74" fmla="*/ 0 w 48"/>
                  <a:gd name="T75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" h="49">
                    <a:moveTo>
                      <a:pt x="0" y="24"/>
                    </a:moveTo>
                    <a:lnTo>
                      <a:pt x="0" y="24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9" y="1"/>
                    </a:lnTo>
                    <a:lnTo>
                      <a:pt x="34" y="3"/>
                    </a:lnTo>
                    <a:lnTo>
                      <a:pt x="38" y="4"/>
                    </a:lnTo>
                    <a:lnTo>
                      <a:pt x="41" y="8"/>
                    </a:lnTo>
                    <a:lnTo>
                      <a:pt x="44" y="11"/>
                    </a:lnTo>
                    <a:lnTo>
                      <a:pt x="46" y="15"/>
                    </a:lnTo>
                    <a:lnTo>
                      <a:pt x="48" y="2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8" y="30"/>
                    </a:lnTo>
                    <a:lnTo>
                      <a:pt x="46" y="34"/>
                    </a:lnTo>
                    <a:lnTo>
                      <a:pt x="44" y="38"/>
                    </a:lnTo>
                    <a:lnTo>
                      <a:pt x="41" y="42"/>
                    </a:lnTo>
                    <a:lnTo>
                      <a:pt x="38" y="45"/>
                    </a:lnTo>
                    <a:lnTo>
                      <a:pt x="34" y="47"/>
                    </a:lnTo>
                    <a:lnTo>
                      <a:pt x="29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19" y="49"/>
                    </a:lnTo>
                    <a:lnTo>
                      <a:pt x="15" y="47"/>
                    </a:lnTo>
                    <a:lnTo>
                      <a:pt x="11" y="45"/>
                    </a:lnTo>
                    <a:lnTo>
                      <a:pt x="7" y="42"/>
                    </a:lnTo>
                    <a:lnTo>
                      <a:pt x="4" y="38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113"/>
              <p:cNvSpPr/>
              <p:nvPr/>
            </p:nvSpPr>
            <p:spPr bwMode="auto">
              <a:xfrm>
                <a:off x="3052763" y="4778375"/>
                <a:ext cx="46038" cy="169863"/>
              </a:xfrm>
              <a:custGeom>
                <a:avLst/>
                <a:gdLst>
                  <a:gd name="T0" fmla="*/ 17 w 29"/>
                  <a:gd name="T1" fmla="*/ 5 h 107"/>
                  <a:gd name="T2" fmla="*/ 17 w 29"/>
                  <a:gd name="T3" fmla="*/ 5 h 107"/>
                  <a:gd name="T4" fmla="*/ 19 w 29"/>
                  <a:gd name="T5" fmla="*/ 12 h 107"/>
                  <a:gd name="T6" fmla="*/ 22 w 29"/>
                  <a:gd name="T7" fmla="*/ 22 h 107"/>
                  <a:gd name="T8" fmla="*/ 25 w 29"/>
                  <a:gd name="T9" fmla="*/ 33 h 107"/>
                  <a:gd name="T10" fmla="*/ 27 w 29"/>
                  <a:gd name="T11" fmla="*/ 47 h 107"/>
                  <a:gd name="T12" fmla="*/ 29 w 29"/>
                  <a:gd name="T13" fmla="*/ 65 h 107"/>
                  <a:gd name="T14" fmla="*/ 29 w 29"/>
                  <a:gd name="T15" fmla="*/ 84 h 107"/>
                  <a:gd name="T16" fmla="*/ 27 w 29"/>
                  <a:gd name="T17" fmla="*/ 107 h 107"/>
                  <a:gd name="T18" fmla="*/ 0 w 29"/>
                  <a:gd name="T19" fmla="*/ 107 h 107"/>
                  <a:gd name="T20" fmla="*/ 0 w 29"/>
                  <a:gd name="T21" fmla="*/ 0 h 107"/>
                  <a:gd name="T22" fmla="*/ 0 w 29"/>
                  <a:gd name="T23" fmla="*/ 0 h 107"/>
                  <a:gd name="T24" fmla="*/ 8 w 29"/>
                  <a:gd name="T25" fmla="*/ 4 h 107"/>
                  <a:gd name="T26" fmla="*/ 14 w 29"/>
                  <a:gd name="T27" fmla="*/ 5 h 107"/>
                  <a:gd name="T28" fmla="*/ 15 w 29"/>
                  <a:gd name="T29" fmla="*/ 5 h 107"/>
                  <a:gd name="T30" fmla="*/ 17 w 29"/>
                  <a:gd name="T31" fmla="*/ 5 h 107"/>
                  <a:gd name="T32" fmla="*/ 17 w 29"/>
                  <a:gd name="T33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" h="107">
                    <a:moveTo>
                      <a:pt x="17" y="5"/>
                    </a:moveTo>
                    <a:lnTo>
                      <a:pt x="17" y="5"/>
                    </a:lnTo>
                    <a:lnTo>
                      <a:pt x="19" y="12"/>
                    </a:lnTo>
                    <a:lnTo>
                      <a:pt x="22" y="22"/>
                    </a:lnTo>
                    <a:lnTo>
                      <a:pt x="25" y="33"/>
                    </a:lnTo>
                    <a:lnTo>
                      <a:pt x="27" y="47"/>
                    </a:lnTo>
                    <a:lnTo>
                      <a:pt x="29" y="65"/>
                    </a:lnTo>
                    <a:lnTo>
                      <a:pt x="29" y="84"/>
                    </a:lnTo>
                    <a:lnTo>
                      <a:pt x="27" y="107"/>
                    </a:lnTo>
                    <a:lnTo>
                      <a:pt x="0" y="10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8" y="4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114"/>
              <p:cNvSpPr/>
              <p:nvPr/>
            </p:nvSpPr>
            <p:spPr bwMode="auto">
              <a:xfrm>
                <a:off x="3019426" y="4778375"/>
                <a:ext cx="46038" cy="169863"/>
              </a:xfrm>
              <a:custGeom>
                <a:avLst/>
                <a:gdLst>
                  <a:gd name="T0" fmla="*/ 13 w 29"/>
                  <a:gd name="T1" fmla="*/ 5 h 107"/>
                  <a:gd name="T2" fmla="*/ 13 w 29"/>
                  <a:gd name="T3" fmla="*/ 5 h 107"/>
                  <a:gd name="T4" fmla="*/ 10 w 29"/>
                  <a:gd name="T5" fmla="*/ 12 h 107"/>
                  <a:gd name="T6" fmla="*/ 4 w 29"/>
                  <a:gd name="T7" fmla="*/ 33 h 107"/>
                  <a:gd name="T8" fmla="*/ 2 w 29"/>
                  <a:gd name="T9" fmla="*/ 47 h 107"/>
                  <a:gd name="T10" fmla="*/ 0 w 29"/>
                  <a:gd name="T11" fmla="*/ 65 h 107"/>
                  <a:gd name="T12" fmla="*/ 0 w 29"/>
                  <a:gd name="T13" fmla="*/ 84 h 107"/>
                  <a:gd name="T14" fmla="*/ 1 w 29"/>
                  <a:gd name="T15" fmla="*/ 107 h 107"/>
                  <a:gd name="T16" fmla="*/ 29 w 29"/>
                  <a:gd name="T17" fmla="*/ 107 h 107"/>
                  <a:gd name="T18" fmla="*/ 29 w 29"/>
                  <a:gd name="T19" fmla="*/ 0 h 107"/>
                  <a:gd name="T20" fmla="*/ 29 w 29"/>
                  <a:gd name="T21" fmla="*/ 0 h 107"/>
                  <a:gd name="T22" fmla="*/ 21 w 29"/>
                  <a:gd name="T23" fmla="*/ 4 h 107"/>
                  <a:gd name="T24" fmla="*/ 16 w 29"/>
                  <a:gd name="T25" fmla="*/ 5 h 107"/>
                  <a:gd name="T26" fmla="*/ 13 w 29"/>
                  <a:gd name="T27" fmla="*/ 5 h 107"/>
                  <a:gd name="T28" fmla="*/ 13 w 29"/>
                  <a:gd name="T29" fmla="*/ 5 h 107"/>
                  <a:gd name="T30" fmla="*/ 13 w 29"/>
                  <a:gd name="T31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107">
                    <a:moveTo>
                      <a:pt x="13" y="5"/>
                    </a:moveTo>
                    <a:lnTo>
                      <a:pt x="13" y="5"/>
                    </a:lnTo>
                    <a:lnTo>
                      <a:pt x="10" y="12"/>
                    </a:lnTo>
                    <a:lnTo>
                      <a:pt x="4" y="33"/>
                    </a:lnTo>
                    <a:lnTo>
                      <a:pt x="2" y="47"/>
                    </a:lnTo>
                    <a:lnTo>
                      <a:pt x="0" y="65"/>
                    </a:lnTo>
                    <a:lnTo>
                      <a:pt x="0" y="84"/>
                    </a:lnTo>
                    <a:lnTo>
                      <a:pt x="1" y="107"/>
                    </a:lnTo>
                    <a:lnTo>
                      <a:pt x="29" y="107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1" y="4"/>
                    </a:lnTo>
                    <a:lnTo>
                      <a:pt x="16" y="5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115"/>
              <p:cNvSpPr/>
              <p:nvPr/>
            </p:nvSpPr>
            <p:spPr bwMode="auto">
              <a:xfrm>
                <a:off x="3211513" y="4624388"/>
                <a:ext cx="449263" cy="334963"/>
              </a:xfrm>
              <a:custGeom>
                <a:avLst/>
                <a:gdLst>
                  <a:gd name="T0" fmla="*/ 0 w 283"/>
                  <a:gd name="T1" fmla="*/ 0 h 211"/>
                  <a:gd name="T2" fmla="*/ 0 w 283"/>
                  <a:gd name="T3" fmla="*/ 0 h 211"/>
                  <a:gd name="T4" fmla="*/ 63 w 283"/>
                  <a:gd name="T5" fmla="*/ 29 h 211"/>
                  <a:gd name="T6" fmla="*/ 143 w 283"/>
                  <a:gd name="T7" fmla="*/ 67 h 211"/>
                  <a:gd name="T8" fmla="*/ 143 w 283"/>
                  <a:gd name="T9" fmla="*/ 67 h 211"/>
                  <a:gd name="T10" fmla="*/ 221 w 283"/>
                  <a:gd name="T11" fmla="*/ 29 h 211"/>
                  <a:gd name="T12" fmla="*/ 283 w 283"/>
                  <a:gd name="T13" fmla="*/ 0 h 211"/>
                  <a:gd name="T14" fmla="*/ 283 w 283"/>
                  <a:gd name="T15" fmla="*/ 163 h 211"/>
                  <a:gd name="T16" fmla="*/ 283 w 283"/>
                  <a:gd name="T17" fmla="*/ 163 h 211"/>
                  <a:gd name="T18" fmla="*/ 277 w 283"/>
                  <a:gd name="T19" fmla="*/ 170 h 211"/>
                  <a:gd name="T20" fmla="*/ 267 w 283"/>
                  <a:gd name="T21" fmla="*/ 177 h 211"/>
                  <a:gd name="T22" fmla="*/ 259 w 283"/>
                  <a:gd name="T23" fmla="*/ 182 h 211"/>
                  <a:gd name="T24" fmla="*/ 250 w 283"/>
                  <a:gd name="T25" fmla="*/ 188 h 211"/>
                  <a:gd name="T26" fmla="*/ 229 w 283"/>
                  <a:gd name="T27" fmla="*/ 196 h 211"/>
                  <a:gd name="T28" fmla="*/ 209 w 283"/>
                  <a:gd name="T29" fmla="*/ 201 h 211"/>
                  <a:gd name="T30" fmla="*/ 190 w 283"/>
                  <a:gd name="T31" fmla="*/ 205 h 211"/>
                  <a:gd name="T32" fmla="*/ 172 w 283"/>
                  <a:gd name="T33" fmla="*/ 208 h 211"/>
                  <a:gd name="T34" fmla="*/ 147 w 283"/>
                  <a:gd name="T35" fmla="*/ 211 h 211"/>
                  <a:gd name="T36" fmla="*/ 147 w 283"/>
                  <a:gd name="T37" fmla="*/ 211 h 211"/>
                  <a:gd name="T38" fmla="*/ 147 w 283"/>
                  <a:gd name="T39" fmla="*/ 211 h 211"/>
                  <a:gd name="T40" fmla="*/ 143 w 283"/>
                  <a:gd name="T41" fmla="*/ 211 h 211"/>
                  <a:gd name="T42" fmla="*/ 143 w 283"/>
                  <a:gd name="T43" fmla="*/ 211 h 211"/>
                  <a:gd name="T44" fmla="*/ 139 w 283"/>
                  <a:gd name="T45" fmla="*/ 211 h 211"/>
                  <a:gd name="T46" fmla="*/ 139 w 283"/>
                  <a:gd name="T47" fmla="*/ 211 h 211"/>
                  <a:gd name="T48" fmla="*/ 139 w 283"/>
                  <a:gd name="T49" fmla="*/ 211 h 211"/>
                  <a:gd name="T50" fmla="*/ 113 w 283"/>
                  <a:gd name="T51" fmla="*/ 208 h 211"/>
                  <a:gd name="T52" fmla="*/ 94 w 283"/>
                  <a:gd name="T53" fmla="*/ 205 h 211"/>
                  <a:gd name="T54" fmla="*/ 75 w 283"/>
                  <a:gd name="T55" fmla="*/ 201 h 211"/>
                  <a:gd name="T56" fmla="*/ 55 w 283"/>
                  <a:gd name="T57" fmla="*/ 196 h 211"/>
                  <a:gd name="T58" fmla="*/ 36 w 283"/>
                  <a:gd name="T59" fmla="*/ 188 h 211"/>
                  <a:gd name="T60" fmla="*/ 26 w 283"/>
                  <a:gd name="T61" fmla="*/ 182 h 211"/>
                  <a:gd name="T62" fmla="*/ 17 w 283"/>
                  <a:gd name="T63" fmla="*/ 177 h 211"/>
                  <a:gd name="T64" fmla="*/ 9 w 283"/>
                  <a:gd name="T65" fmla="*/ 170 h 211"/>
                  <a:gd name="T66" fmla="*/ 0 w 283"/>
                  <a:gd name="T67" fmla="*/ 163 h 211"/>
                  <a:gd name="T68" fmla="*/ 0 w 283"/>
                  <a:gd name="T69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3" h="211">
                    <a:moveTo>
                      <a:pt x="0" y="0"/>
                    </a:moveTo>
                    <a:lnTo>
                      <a:pt x="0" y="0"/>
                    </a:lnTo>
                    <a:lnTo>
                      <a:pt x="63" y="29"/>
                    </a:lnTo>
                    <a:lnTo>
                      <a:pt x="143" y="67"/>
                    </a:lnTo>
                    <a:lnTo>
                      <a:pt x="143" y="67"/>
                    </a:lnTo>
                    <a:lnTo>
                      <a:pt x="221" y="29"/>
                    </a:lnTo>
                    <a:lnTo>
                      <a:pt x="283" y="0"/>
                    </a:lnTo>
                    <a:lnTo>
                      <a:pt x="283" y="163"/>
                    </a:lnTo>
                    <a:lnTo>
                      <a:pt x="283" y="163"/>
                    </a:lnTo>
                    <a:lnTo>
                      <a:pt x="277" y="170"/>
                    </a:lnTo>
                    <a:lnTo>
                      <a:pt x="267" y="177"/>
                    </a:lnTo>
                    <a:lnTo>
                      <a:pt x="259" y="182"/>
                    </a:lnTo>
                    <a:lnTo>
                      <a:pt x="250" y="188"/>
                    </a:lnTo>
                    <a:lnTo>
                      <a:pt x="229" y="196"/>
                    </a:lnTo>
                    <a:lnTo>
                      <a:pt x="209" y="201"/>
                    </a:lnTo>
                    <a:lnTo>
                      <a:pt x="190" y="205"/>
                    </a:lnTo>
                    <a:lnTo>
                      <a:pt x="172" y="208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3" y="211"/>
                    </a:lnTo>
                    <a:lnTo>
                      <a:pt x="143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13" y="208"/>
                    </a:lnTo>
                    <a:lnTo>
                      <a:pt x="94" y="205"/>
                    </a:lnTo>
                    <a:lnTo>
                      <a:pt x="75" y="201"/>
                    </a:lnTo>
                    <a:lnTo>
                      <a:pt x="55" y="196"/>
                    </a:lnTo>
                    <a:lnTo>
                      <a:pt x="36" y="188"/>
                    </a:lnTo>
                    <a:lnTo>
                      <a:pt x="26" y="182"/>
                    </a:lnTo>
                    <a:lnTo>
                      <a:pt x="17" y="177"/>
                    </a:lnTo>
                    <a:lnTo>
                      <a:pt x="9" y="170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00" name="Freeform 116"/>
            <p:cNvSpPr>
              <a:spLocks noEditPoints="1"/>
            </p:cNvSpPr>
            <p:nvPr/>
          </p:nvSpPr>
          <p:spPr bwMode="auto">
            <a:xfrm>
              <a:off x="2655132" y="1994057"/>
              <a:ext cx="232517" cy="291822"/>
            </a:xfrm>
            <a:custGeom>
              <a:avLst/>
              <a:gdLst>
                <a:gd name="T0" fmla="*/ 82 w 247"/>
                <a:gd name="T1" fmla="*/ 150 h 310"/>
                <a:gd name="T2" fmla="*/ 87 w 247"/>
                <a:gd name="T3" fmla="*/ 132 h 310"/>
                <a:gd name="T4" fmla="*/ 87 w 247"/>
                <a:gd name="T5" fmla="*/ 59 h 310"/>
                <a:gd name="T6" fmla="*/ 79 w 247"/>
                <a:gd name="T7" fmla="*/ 50 h 310"/>
                <a:gd name="T8" fmla="*/ 80 w 247"/>
                <a:gd name="T9" fmla="*/ 17 h 310"/>
                <a:gd name="T10" fmla="*/ 80 w 247"/>
                <a:gd name="T11" fmla="*/ 13 h 310"/>
                <a:gd name="T12" fmla="*/ 92 w 247"/>
                <a:gd name="T13" fmla="*/ 5 h 310"/>
                <a:gd name="T14" fmla="*/ 125 w 247"/>
                <a:gd name="T15" fmla="*/ 0 h 310"/>
                <a:gd name="T16" fmla="*/ 162 w 247"/>
                <a:gd name="T17" fmla="*/ 6 h 310"/>
                <a:gd name="T18" fmla="*/ 168 w 247"/>
                <a:gd name="T19" fmla="*/ 16 h 310"/>
                <a:gd name="T20" fmla="*/ 170 w 247"/>
                <a:gd name="T21" fmla="*/ 17 h 310"/>
                <a:gd name="T22" fmla="*/ 168 w 247"/>
                <a:gd name="T23" fmla="*/ 50 h 310"/>
                <a:gd name="T24" fmla="*/ 162 w 247"/>
                <a:gd name="T25" fmla="*/ 58 h 310"/>
                <a:gd name="T26" fmla="*/ 156 w 247"/>
                <a:gd name="T27" fmla="*/ 132 h 310"/>
                <a:gd name="T28" fmla="*/ 157 w 247"/>
                <a:gd name="T29" fmla="*/ 140 h 310"/>
                <a:gd name="T30" fmla="*/ 166 w 247"/>
                <a:gd name="T31" fmla="*/ 150 h 310"/>
                <a:gd name="T32" fmla="*/ 190 w 247"/>
                <a:gd name="T33" fmla="*/ 171 h 310"/>
                <a:gd name="T34" fmla="*/ 231 w 247"/>
                <a:gd name="T35" fmla="*/ 222 h 310"/>
                <a:gd name="T36" fmla="*/ 246 w 247"/>
                <a:gd name="T37" fmla="*/ 253 h 310"/>
                <a:gd name="T38" fmla="*/ 243 w 247"/>
                <a:gd name="T39" fmla="*/ 278 h 310"/>
                <a:gd name="T40" fmla="*/ 236 w 247"/>
                <a:gd name="T41" fmla="*/ 285 h 310"/>
                <a:gd name="T42" fmla="*/ 187 w 247"/>
                <a:gd name="T43" fmla="*/ 304 h 310"/>
                <a:gd name="T44" fmla="*/ 141 w 247"/>
                <a:gd name="T45" fmla="*/ 310 h 310"/>
                <a:gd name="T46" fmla="*/ 113 w 247"/>
                <a:gd name="T47" fmla="*/ 310 h 310"/>
                <a:gd name="T48" fmla="*/ 51 w 247"/>
                <a:gd name="T49" fmla="*/ 303 h 310"/>
                <a:gd name="T50" fmla="*/ 63 w 247"/>
                <a:gd name="T51" fmla="*/ 285 h 310"/>
                <a:gd name="T52" fmla="*/ 83 w 247"/>
                <a:gd name="T53" fmla="*/ 287 h 310"/>
                <a:gd name="T54" fmla="*/ 61 w 247"/>
                <a:gd name="T55" fmla="*/ 280 h 310"/>
                <a:gd name="T56" fmla="*/ 51 w 247"/>
                <a:gd name="T57" fmla="*/ 211 h 310"/>
                <a:gd name="T58" fmla="*/ 76 w 247"/>
                <a:gd name="T59" fmla="*/ 180 h 310"/>
                <a:gd name="T60" fmla="*/ 51 w 247"/>
                <a:gd name="T61" fmla="*/ 203 h 310"/>
                <a:gd name="T62" fmla="*/ 68 w 247"/>
                <a:gd name="T63" fmla="*/ 159 h 310"/>
                <a:gd name="T64" fmla="*/ 51 w 247"/>
                <a:gd name="T65" fmla="*/ 303 h 310"/>
                <a:gd name="T66" fmla="*/ 30 w 247"/>
                <a:gd name="T67" fmla="*/ 296 h 310"/>
                <a:gd name="T68" fmla="*/ 11 w 247"/>
                <a:gd name="T69" fmla="*/ 285 h 310"/>
                <a:gd name="T70" fmla="*/ 2 w 247"/>
                <a:gd name="T71" fmla="*/ 270 h 310"/>
                <a:gd name="T72" fmla="*/ 3 w 247"/>
                <a:gd name="T73" fmla="*/ 251 h 310"/>
                <a:gd name="T74" fmla="*/ 27 w 247"/>
                <a:gd name="T75" fmla="*/ 205 h 310"/>
                <a:gd name="T76" fmla="*/ 51 w 247"/>
                <a:gd name="T77" fmla="*/ 203 h 310"/>
                <a:gd name="T78" fmla="*/ 27 w 247"/>
                <a:gd name="T79" fmla="*/ 228 h 310"/>
                <a:gd name="T80" fmla="*/ 18 w 247"/>
                <a:gd name="T81" fmla="*/ 249 h 310"/>
                <a:gd name="T82" fmla="*/ 18 w 247"/>
                <a:gd name="T83" fmla="*/ 261 h 310"/>
                <a:gd name="T84" fmla="*/ 27 w 247"/>
                <a:gd name="T85" fmla="*/ 273 h 310"/>
                <a:gd name="T86" fmla="*/ 51 w 247"/>
                <a:gd name="T87" fmla="*/ 303 h 310"/>
                <a:gd name="T88" fmla="*/ 51 w 247"/>
                <a:gd name="T89" fmla="*/ 211 h 310"/>
                <a:gd name="T90" fmla="*/ 34 w 247"/>
                <a:gd name="T91" fmla="*/ 243 h 310"/>
                <a:gd name="T92" fmla="*/ 36 w 247"/>
                <a:gd name="T93" fmla="*/ 259 h 310"/>
                <a:gd name="T94" fmla="*/ 51 w 247"/>
                <a:gd name="T95" fmla="*/ 27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" h="310">
                  <a:moveTo>
                    <a:pt x="80" y="150"/>
                  </a:moveTo>
                  <a:lnTo>
                    <a:pt x="80" y="150"/>
                  </a:lnTo>
                  <a:lnTo>
                    <a:pt x="82" y="150"/>
                  </a:lnTo>
                  <a:lnTo>
                    <a:pt x="84" y="146"/>
                  </a:lnTo>
                  <a:lnTo>
                    <a:pt x="86" y="140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2" y="55"/>
                  </a:lnTo>
                  <a:lnTo>
                    <a:pt x="80" y="50"/>
                  </a:lnTo>
                  <a:lnTo>
                    <a:pt x="79" y="50"/>
                  </a:lnTo>
                  <a:lnTo>
                    <a:pt x="79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80" y="13"/>
                  </a:lnTo>
                  <a:lnTo>
                    <a:pt x="83" y="10"/>
                  </a:lnTo>
                  <a:lnTo>
                    <a:pt x="87" y="6"/>
                  </a:lnTo>
                  <a:lnTo>
                    <a:pt x="92" y="5"/>
                  </a:lnTo>
                  <a:lnTo>
                    <a:pt x="107" y="1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41" y="1"/>
                  </a:lnTo>
                  <a:lnTo>
                    <a:pt x="156" y="5"/>
                  </a:lnTo>
                  <a:lnTo>
                    <a:pt x="162" y="6"/>
                  </a:lnTo>
                  <a:lnTo>
                    <a:pt x="166" y="10"/>
                  </a:lnTo>
                  <a:lnTo>
                    <a:pt x="168" y="13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68" y="17"/>
                  </a:lnTo>
                  <a:lnTo>
                    <a:pt x="170" y="17"/>
                  </a:lnTo>
                  <a:lnTo>
                    <a:pt x="170" y="50"/>
                  </a:lnTo>
                  <a:lnTo>
                    <a:pt x="168" y="50"/>
                  </a:lnTo>
                  <a:lnTo>
                    <a:pt x="168" y="50"/>
                  </a:lnTo>
                  <a:lnTo>
                    <a:pt x="168" y="52"/>
                  </a:lnTo>
                  <a:lnTo>
                    <a:pt x="166" y="55"/>
                  </a:lnTo>
                  <a:lnTo>
                    <a:pt x="162" y="58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6" y="132"/>
                  </a:lnTo>
                  <a:lnTo>
                    <a:pt x="156" y="132"/>
                  </a:lnTo>
                  <a:lnTo>
                    <a:pt x="156" y="136"/>
                  </a:lnTo>
                  <a:lnTo>
                    <a:pt x="157" y="140"/>
                  </a:lnTo>
                  <a:lnTo>
                    <a:pt x="160" y="146"/>
                  </a:lnTo>
                  <a:lnTo>
                    <a:pt x="164" y="150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75" y="158"/>
                  </a:lnTo>
                  <a:lnTo>
                    <a:pt x="190" y="171"/>
                  </a:lnTo>
                  <a:lnTo>
                    <a:pt x="206" y="189"/>
                  </a:lnTo>
                  <a:lnTo>
                    <a:pt x="222" y="211"/>
                  </a:lnTo>
                  <a:lnTo>
                    <a:pt x="231" y="222"/>
                  </a:lnTo>
                  <a:lnTo>
                    <a:pt x="236" y="232"/>
                  </a:lnTo>
                  <a:lnTo>
                    <a:pt x="241" y="243"/>
                  </a:lnTo>
                  <a:lnTo>
                    <a:pt x="246" y="253"/>
                  </a:lnTo>
                  <a:lnTo>
                    <a:pt x="247" y="262"/>
                  </a:lnTo>
                  <a:lnTo>
                    <a:pt x="246" y="272"/>
                  </a:lnTo>
                  <a:lnTo>
                    <a:pt x="243" y="278"/>
                  </a:lnTo>
                  <a:lnTo>
                    <a:pt x="240" y="282"/>
                  </a:lnTo>
                  <a:lnTo>
                    <a:pt x="236" y="285"/>
                  </a:lnTo>
                  <a:lnTo>
                    <a:pt x="236" y="285"/>
                  </a:lnTo>
                  <a:lnTo>
                    <a:pt x="221" y="293"/>
                  </a:lnTo>
                  <a:lnTo>
                    <a:pt x="205" y="300"/>
                  </a:lnTo>
                  <a:lnTo>
                    <a:pt x="187" y="304"/>
                  </a:lnTo>
                  <a:lnTo>
                    <a:pt x="171" y="307"/>
                  </a:lnTo>
                  <a:lnTo>
                    <a:pt x="155" y="310"/>
                  </a:lnTo>
                  <a:lnTo>
                    <a:pt x="141" y="310"/>
                  </a:lnTo>
                  <a:lnTo>
                    <a:pt x="124" y="310"/>
                  </a:lnTo>
                  <a:lnTo>
                    <a:pt x="124" y="310"/>
                  </a:lnTo>
                  <a:lnTo>
                    <a:pt x="113" y="310"/>
                  </a:lnTo>
                  <a:lnTo>
                    <a:pt x="95" y="310"/>
                  </a:lnTo>
                  <a:lnTo>
                    <a:pt x="74" y="307"/>
                  </a:lnTo>
                  <a:lnTo>
                    <a:pt x="51" y="303"/>
                  </a:lnTo>
                  <a:lnTo>
                    <a:pt x="51" y="282"/>
                  </a:lnTo>
                  <a:lnTo>
                    <a:pt x="51" y="282"/>
                  </a:lnTo>
                  <a:lnTo>
                    <a:pt x="63" y="285"/>
                  </a:lnTo>
                  <a:lnTo>
                    <a:pt x="72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72" y="284"/>
                  </a:lnTo>
                  <a:lnTo>
                    <a:pt x="61" y="280"/>
                  </a:lnTo>
                  <a:lnTo>
                    <a:pt x="51" y="274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60" y="199"/>
                  </a:lnTo>
                  <a:lnTo>
                    <a:pt x="68" y="189"/>
                  </a:lnTo>
                  <a:lnTo>
                    <a:pt x="76" y="180"/>
                  </a:lnTo>
                  <a:lnTo>
                    <a:pt x="76" y="180"/>
                  </a:lnTo>
                  <a:lnTo>
                    <a:pt x="68" y="186"/>
                  </a:lnTo>
                  <a:lnTo>
                    <a:pt x="51" y="203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68" y="159"/>
                  </a:lnTo>
                  <a:lnTo>
                    <a:pt x="80" y="150"/>
                  </a:lnTo>
                  <a:lnTo>
                    <a:pt x="80" y="150"/>
                  </a:lnTo>
                  <a:close/>
                  <a:moveTo>
                    <a:pt x="51" y="303"/>
                  </a:moveTo>
                  <a:lnTo>
                    <a:pt x="51" y="303"/>
                  </a:lnTo>
                  <a:lnTo>
                    <a:pt x="40" y="299"/>
                  </a:lnTo>
                  <a:lnTo>
                    <a:pt x="30" y="296"/>
                  </a:lnTo>
                  <a:lnTo>
                    <a:pt x="21" y="291"/>
                  </a:lnTo>
                  <a:lnTo>
                    <a:pt x="11" y="285"/>
                  </a:lnTo>
                  <a:lnTo>
                    <a:pt x="11" y="285"/>
                  </a:lnTo>
                  <a:lnTo>
                    <a:pt x="6" y="281"/>
                  </a:lnTo>
                  <a:lnTo>
                    <a:pt x="3" y="276"/>
                  </a:lnTo>
                  <a:lnTo>
                    <a:pt x="2" y="270"/>
                  </a:lnTo>
                  <a:lnTo>
                    <a:pt x="0" y="265"/>
                  </a:lnTo>
                  <a:lnTo>
                    <a:pt x="0" y="258"/>
                  </a:lnTo>
                  <a:lnTo>
                    <a:pt x="3" y="251"/>
                  </a:lnTo>
                  <a:lnTo>
                    <a:pt x="9" y="236"/>
                  </a:lnTo>
                  <a:lnTo>
                    <a:pt x="17" y="222"/>
                  </a:lnTo>
                  <a:lnTo>
                    <a:pt x="27" y="205"/>
                  </a:lnTo>
                  <a:lnTo>
                    <a:pt x="38" y="192"/>
                  </a:lnTo>
                  <a:lnTo>
                    <a:pt x="51" y="178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38" y="215"/>
                  </a:lnTo>
                  <a:lnTo>
                    <a:pt x="27" y="228"/>
                  </a:lnTo>
                  <a:lnTo>
                    <a:pt x="23" y="235"/>
                  </a:lnTo>
                  <a:lnTo>
                    <a:pt x="21" y="242"/>
                  </a:lnTo>
                  <a:lnTo>
                    <a:pt x="18" y="249"/>
                  </a:lnTo>
                  <a:lnTo>
                    <a:pt x="18" y="255"/>
                  </a:lnTo>
                  <a:lnTo>
                    <a:pt x="18" y="255"/>
                  </a:lnTo>
                  <a:lnTo>
                    <a:pt x="18" y="261"/>
                  </a:lnTo>
                  <a:lnTo>
                    <a:pt x="21" y="266"/>
                  </a:lnTo>
                  <a:lnTo>
                    <a:pt x="23" y="270"/>
                  </a:lnTo>
                  <a:lnTo>
                    <a:pt x="27" y="273"/>
                  </a:lnTo>
                  <a:lnTo>
                    <a:pt x="38" y="278"/>
                  </a:lnTo>
                  <a:lnTo>
                    <a:pt x="51" y="282"/>
                  </a:lnTo>
                  <a:lnTo>
                    <a:pt x="51" y="303"/>
                  </a:lnTo>
                  <a:lnTo>
                    <a:pt x="51" y="303"/>
                  </a:lnTo>
                  <a:close/>
                  <a:moveTo>
                    <a:pt x="51" y="211"/>
                  </a:moveTo>
                  <a:lnTo>
                    <a:pt x="51" y="211"/>
                  </a:lnTo>
                  <a:lnTo>
                    <a:pt x="44" y="222"/>
                  </a:lnTo>
                  <a:lnTo>
                    <a:pt x="38" y="232"/>
                  </a:lnTo>
                  <a:lnTo>
                    <a:pt x="34" y="243"/>
                  </a:lnTo>
                  <a:lnTo>
                    <a:pt x="33" y="253"/>
                  </a:lnTo>
                  <a:lnTo>
                    <a:pt x="33" y="253"/>
                  </a:lnTo>
                  <a:lnTo>
                    <a:pt x="36" y="259"/>
                  </a:lnTo>
                  <a:lnTo>
                    <a:pt x="38" y="265"/>
                  </a:lnTo>
                  <a:lnTo>
                    <a:pt x="44" y="270"/>
                  </a:lnTo>
                  <a:lnTo>
                    <a:pt x="51" y="274"/>
                  </a:lnTo>
                  <a:lnTo>
                    <a:pt x="51" y="2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977624" y="1895215"/>
              <a:ext cx="240048" cy="362425"/>
              <a:chOff x="1201738" y="2052638"/>
              <a:chExt cx="404813" cy="611188"/>
            </a:xfrm>
            <a:grpFill/>
          </p:grpSpPr>
          <p:sp>
            <p:nvSpPr>
              <p:cNvPr id="202" name="Freeform 117"/>
              <p:cNvSpPr/>
              <p:nvPr/>
            </p:nvSpPr>
            <p:spPr bwMode="auto">
              <a:xfrm>
                <a:off x="1325563" y="2101850"/>
                <a:ext cx="139700" cy="139700"/>
              </a:xfrm>
              <a:custGeom>
                <a:avLst/>
                <a:gdLst>
                  <a:gd name="T0" fmla="*/ 88 w 88"/>
                  <a:gd name="T1" fmla="*/ 44 h 88"/>
                  <a:gd name="T2" fmla="*/ 88 w 88"/>
                  <a:gd name="T3" fmla="*/ 44 h 88"/>
                  <a:gd name="T4" fmla="*/ 86 w 88"/>
                  <a:gd name="T5" fmla="*/ 36 h 88"/>
                  <a:gd name="T6" fmla="*/ 83 w 88"/>
                  <a:gd name="T7" fmla="*/ 27 h 88"/>
                  <a:gd name="T8" fmla="*/ 79 w 88"/>
                  <a:gd name="T9" fmla="*/ 19 h 88"/>
                  <a:gd name="T10" fmla="*/ 74 w 88"/>
                  <a:gd name="T11" fmla="*/ 13 h 88"/>
                  <a:gd name="T12" fmla="*/ 67 w 88"/>
                  <a:gd name="T13" fmla="*/ 7 h 88"/>
                  <a:gd name="T14" fmla="*/ 60 w 88"/>
                  <a:gd name="T15" fmla="*/ 3 h 88"/>
                  <a:gd name="T16" fmla="*/ 52 w 88"/>
                  <a:gd name="T17" fmla="*/ 0 h 88"/>
                  <a:gd name="T18" fmla="*/ 43 w 88"/>
                  <a:gd name="T19" fmla="*/ 0 h 88"/>
                  <a:gd name="T20" fmla="*/ 43 w 88"/>
                  <a:gd name="T21" fmla="*/ 0 h 88"/>
                  <a:gd name="T22" fmla="*/ 35 w 88"/>
                  <a:gd name="T23" fmla="*/ 0 h 88"/>
                  <a:gd name="T24" fmla="*/ 27 w 88"/>
                  <a:gd name="T25" fmla="*/ 3 h 88"/>
                  <a:gd name="T26" fmla="*/ 18 w 88"/>
                  <a:gd name="T27" fmla="*/ 7 h 88"/>
                  <a:gd name="T28" fmla="*/ 12 w 88"/>
                  <a:gd name="T29" fmla="*/ 13 h 88"/>
                  <a:gd name="T30" fmla="*/ 6 w 88"/>
                  <a:gd name="T31" fmla="*/ 19 h 88"/>
                  <a:gd name="T32" fmla="*/ 2 w 88"/>
                  <a:gd name="T33" fmla="*/ 27 h 88"/>
                  <a:gd name="T34" fmla="*/ 0 w 88"/>
                  <a:gd name="T35" fmla="*/ 36 h 88"/>
                  <a:gd name="T36" fmla="*/ 0 w 88"/>
                  <a:gd name="T37" fmla="*/ 44 h 88"/>
                  <a:gd name="T38" fmla="*/ 0 w 88"/>
                  <a:gd name="T39" fmla="*/ 44 h 88"/>
                  <a:gd name="T40" fmla="*/ 0 w 88"/>
                  <a:gd name="T41" fmla="*/ 53 h 88"/>
                  <a:gd name="T42" fmla="*/ 2 w 88"/>
                  <a:gd name="T43" fmla="*/ 61 h 88"/>
                  <a:gd name="T44" fmla="*/ 6 w 88"/>
                  <a:gd name="T45" fmla="*/ 68 h 88"/>
                  <a:gd name="T46" fmla="*/ 12 w 88"/>
                  <a:gd name="T47" fmla="*/ 75 h 88"/>
                  <a:gd name="T48" fmla="*/ 18 w 88"/>
                  <a:gd name="T49" fmla="*/ 80 h 88"/>
                  <a:gd name="T50" fmla="*/ 27 w 88"/>
                  <a:gd name="T51" fmla="*/ 84 h 88"/>
                  <a:gd name="T52" fmla="*/ 35 w 88"/>
                  <a:gd name="T53" fmla="*/ 87 h 88"/>
                  <a:gd name="T54" fmla="*/ 43 w 88"/>
                  <a:gd name="T55" fmla="*/ 88 h 88"/>
                  <a:gd name="T56" fmla="*/ 43 w 88"/>
                  <a:gd name="T57" fmla="*/ 88 h 88"/>
                  <a:gd name="T58" fmla="*/ 52 w 88"/>
                  <a:gd name="T59" fmla="*/ 87 h 88"/>
                  <a:gd name="T60" fmla="*/ 60 w 88"/>
                  <a:gd name="T61" fmla="*/ 84 h 88"/>
                  <a:gd name="T62" fmla="*/ 67 w 88"/>
                  <a:gd name="T63" fmla="*/ 80 h 88"/>
                  <a:gd name="T64" fmla="*/ 74 w 88"/>
                  <a:gd name="T65" fmla="*/ 75 h 88"/>
                  <a:gd name="T66" fmla="*/ 79 w 88"/>
                  <a:gd name="T67" fmla="*/ 68 h 88"/>
                  <a:gd name="T68" fmla="*/ 83 w 88"/>
                  <a:gd name="T69" fmla="*/ 61 h 88"/>
                  <a:gd name="T70" fmla="*/ 86 w 88"/>
                  <a:gd name="T71" fmla="*/ 53 h 88"/>
                  <a:gd name="T72" fmla="*/ 88 w 88"/>
                  <a:gd name="T73" fmla="*/ 44 h 88"/>
                  <a:gd name="T74" fmla="*/ 88 w 88"/>
                  <a:gd name="T75" fmla="*/ 4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8" h="88">
                    <a:moveTo>
                      <a:pt x="88" y="44"/>
                    </a:moveTo>
                    <a:lnTo>
                      <a:pt x="88" y="44"/>
                    </a:lnTo>
                    <a:lnTo>
                      <a:pt x="86" y="36"/>
                    </a:lnTo>
                    <a:lnTo>
                      <a:pt x="83" y="27"/>
                    </a:lnTo>
                    <a:lnTo>
                      <a:pt x="79" y="19"/>
                    </a:lnTo>
                    <a:lnTo>
                      <a:pt x="74" y="13"/>
                    </a:lnTo>
                    <a:lnTo>
                      <a:pt x="67" y="7"/>
                    </a:lnTo>
                    <a:lnTo>
                      <a:pt x="60" y="3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35" y="0"/>
                    </a:lnTo>
                    <a:lnTo>
                      <a:pt x="27" y="3"/>
                    </a:lnTo>
                    <a:lnTo>
                      <a:pt x="18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2" y="27"/>
                    </a:lnTo>
                    <a:lnTo>
                      <a:pt x="0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2" y="61"/>
                    </a:lnTo>
                    <a:lnTo>
                      <a:pt x="6" y="68"/>
                    </a:lnTo>
                    <a:lnTo>
                      <a:pt x="12" y="75"/>
                    </a:lnTo>
                    <a:lnTo>
                      <a:pt x="18" y="80"/>
                    </a:lnTo>
                    <a:lnTo>
                      <a:pt x="27" y="84"/>
                    </a:lnTo>
                    <a:lnTo>
                      <a:pt x="35" y="87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52" y="87"/>
                    </a:lnTo>
                    <a:lnTo>
                      <a:pt x="60" y="84"/>
                    </a:lnTo>
                    <a:lnTo>
                      <a:pt x="67" y="80"/>
                    </a:lnTo>
                    <a:lnTo>
                      <a:pt x="74" y="75"/>
                    </a:lnTo>
                    <a:lnTo>
                      <a:pt x="79" y="68"/>
                    </a:lnTo>
                    <a:lnTo>
                      <a:pt x="83" y="61"/>
                    </a:lnTo>
                    <a:lnTo>
                      <a:pt x="86" y="53"/>
                    </a:lnTo>
                    <a:lnTo>
                      <a:pt x="88" y="44"/>
                    </a:lnTo>
                    <a:lnTo>
                      <a:pt x="88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118"/>
              <p:cNvSpPr/>
              <p:nvPr/>
            </p:nvSpPr>
            <p:spPr bwMode="auto">
              <a:xfrm>
                <a:off x="1201738" y="2205038"/>
                <a:ext cx="212725" cy="458788"/>
              </a:xfrm>
              <a:custGeom>
                <a:avLst/>
                <a:gdLst>
                  <a:gd name="T0" fmla="*/ 134 w 134"/>
                  <a:gd name="T1" fmla="*/ 7 h 289"/>
                  <a:gd name="T2" fmla="*/ 134 w 134"/>
                  <a:gd name="T3" fmla="*/ 7 h 289"/>
                  <a:gd name="T4" fmla="*/ 88 w 134"/>
                  <a:gd name="T5" fmla="*/ 129 h 289"/>
                  <a:gd name="T6" fmla="*/ 42 w 134"/>
                  <a:gd name="T7" fmla="*/ 248 h 289"/>
                  <a:gd name="T8" fmla="*/ 42 w 134"/>
                  <a:gd name="T9" fmla="*/ 248 h 289"/>
                  <a:gd name="T10" fmla="*/ 22 w 134"/>
                  <a:gd name="T11" fmla="*/ 268 h 289"/>
                  <a:gd name="T12" fmla="*/ 8 w 134"/>
                  <a:gd name="T13" fmla="*/ 282 h 289"/>
                  <a:gd name="T14" fmla="*/ 3 w 134"/>
                  <a:gd name="T15" fmla="*/ 286 h 289"/>
                  <a:gd name="T16" fmla="*/ 0 w 134"/>
                  <a:gd name="T17" fmla="*/ 289 h 289"/>
                  <a:gd name="T18" fmla="*/ 0 w 134"/>
                  <a:gd name="T19" fmla="*/ 289 h 289"/>
                  <a:gd name="T20" fmla="*/ 3 w 134"/>
                  <a:gd name="T21" fmla="*/ 275 h 289"/>
                  <a:gd name="T22" fmla="*/ 15 w 134"/>
                  <a:gd name="T23" fmla="*/ 243 h 289"/>
                  <a:gd name="T24" fmla="*/ 50 w 134"/>
                  <a:gd name="T25" fmla="*/ 144 h 289"/>
                  <a:gd name="T26" fmla="*/ 105 w 134"/>
                  <a:gd name="T27" fmla="*/ 0 h 289"/>
                  <a:gd name="T28" fmla="*/ 134 w 134"/>
                  <a:gd name="T29" fmla="*/ 7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4" h="289">
                    <a:moveTo>
                      <a:pt x="134" y="7"/>
                    </a:moveTo>
                    <a:lnTo>
                      <a:pt x="134" y="7"/>
                    </a:lnTo>
                    <a:lnTo>
                      <a:pt x="88" y="129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22" y="268"/>
                    </a:lnTo>
                    <a:lnTo>
                      <a:pt x="8" y="282"/>
                    </a:lnTo>
                    <a:lnTo>
                      <a:pt x="3" y="286"/>
                    </a:lnTo>
                    <a:lnTo>
                      <a:pt x="0" y="289"/>
                    </a:lnTo>
                    <a:lnTo>
                      <a:pt x="0" y="289"/>
                    </a:lnTo>
                    <a:lnTo>
                      <a:pt x="3" y="275"/>
                    </a:lnTo>
                    <a:lnTo>
                      <a:pt x="15" y="243"/>
                    </a:lnTo>
                    <a:lnTo>
                      <a:pt x="50" y="144"/>
                    </a:lnTo>
                    <a:lnTo>
                      <a:pt x="105" y="0"/>
                    </a:lnTo>
                    <a:lnTo>
                      <a:pt x="13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119"/>
              <p:cNvSpPr/>
              <p:nvPr/>
            </p:nvSpPr>
            <p:spPr bwMode="auto">
              <a:xfrm>
                <a:off x="1371601" y="2205038"/>
                <a:ext cx="234950" cy="449263"/>
              </a:xfrm>
              <a:custGeom>
                <a:avLst/>
                <a:gdLst>
                  <a:gd name="T0" fmla="*/ 2 w 148"/>
                  <a:gd name="T1" fmla="*/ 13 h 283"/>
                  <a:gd name="T2" fmla="*/ 109 w 148"/>
                  <a:gd name="T3" fmla="*/ 244 h 283"/>
                  <a:gd name="T4" fmla="*/ 148 w 148"/>
                  <a:gd name="T5" fmla="*/ 283 h 283"/>
                  <a:gd name="T6" fmla="*/ 137 w 148"/>
                  <a:gd name="T7" fmla="*/ 229 h 283"/>
                  <a:gd name="T8" fmla="*/ 33 w 148"/>
                  <a:gd name="T9" fmla="*/ 0 h 283"/>
                  <a:gd name="T10" fmla="*/ 0 w 148"/>
                  <a:gd name="T11" fmla="*/ 10 h 283"/>
                  <a:gd name="T12" fmla="*/ 2 w 148"/>
                  <a:gd name="T13" fmla="*/ 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283">
                    <a:moveTo>
                      <a:pt x="2" y="13"/>
                    </a:moveTo>
                    <a:lnTo>
                      <a:pt x="109" y="244"/>
                    </a:lnTo>
                    <a:lnTo>
                      <a:pt x="148" y="283"/>
                    </a:lnTo>
                    <a:lnTo>
                      <a:pt x="137" y="229"/>
                    </a:lnTo>
                    <a:lnTo>
                      <a:pt x="33" y="0"/>
                    </a:lnTo>
                    <a:lnTo>
                      <a:pt x="0" y="10"/>
                    </a:lnTo>
                    <a:lnTo>
                      <a:pt x="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120"/>
              <p:cNvSpPr/>
              <p:nvPr/>
            </p:nvSpPr>
            <p:spPr bwMode="auto">
              <a:xfrm>
                <a:off x="1376363" y="2052638"/>
                <a:ext cx="25400" cy="77788"/>
              </a:xfrm>
              <a:custGeom>
                <a:avLst/>
                <a:gdLst>
                  <a:gd name="T0" fmla="*/ 0 w 16"/>
                  <a:gd name="T1" fmla="*/ 41 h 49"/>
                  <a:gd name="T2" fmla="*/ 0 w 16"/>
                  <a:gd name="T3" fmla="*/ 41 h 49"/>
                  <a:gd name="T4" fmla="*/ 0 w 16"/>
                  <a:gd name="T5" fmla="*/ 44 h 49"/>
                  <a:gd name="T6" fmla="*/ 3 w 16"/>
                  <a:gd name="T7" fmla="*/ 46 h 49"/>
                  <a:gd name="T8" fmla="*/ 4 w 16"/>
                  <a:gd name="T9" fmla="*/ 48 h 49"/>
                  <a:gd name="T10" fmla="*/ 8 w 16"/>
                  <a:gd name="T11" fmla="*/ 49 h 49"/>
                  <a:gd name="T12" fmla="*/ 8 w 16"/>
                  <a:gd name="T13" fmla="*/ 49 h 49"/>
                  <a:gd name="T14" fmla="*/ 11 w 16"/>
                  <a:gd name="T15" fmla="*/ 48 h 49"/>
                  <a:gd name="T16" fmla="*/ 14 w 16"/>
                  <a:gd name="T17" fmla="*/ 46 h 49"/>
                  <a:gd name="T18" fmla="*/ 15 w 16"/>
                  <a:gd name="T19" fmla="*/ 44 h 49"/>
                  <a:gd name="T20" fmla="*/ 16 w 16"/>
                  <a:gd name="T21" fmla="*/ 41 h 49"/>
                  <a:gd name="T22" fmla="*/ 16 w 16"/>
                  <a:gd name="T23" fmla="*/ 8 h 49"/>
                  <a:gd name="T24" fmla="*/ 16 w 16"/>
                  <a:gd name="T25" fmla="*/ 8 h 49"/>
                  <a:gd name="T26" fmla="*/ 15 w 16"/>
                  <a:gd name="T27" fmla="*/ 6 h 49"/>
                  <a:gd name="T28" fmla="*/ 14 w 16"/>
                  <a:gd name="T29" fmla="*/ 3 h 49"/>
                  <a:gd name="T30" fmla="*/ 11 w 16"/>
                  <a:gd name="T31" fmla="*/ 0 h 49"/>
                  <a:gd name="T32" fmla="*/ 8 w 16"/>
                  <a:gd name="T33" fmla="*/ 0 h 49"/>
                  <a:gd name="T34" fmla="*/ 8 w 16"/>
                  <a:gd name="T35" fmla="*/ 0 h 49"/>
                  <a:gd name="T36" fmla="*/ 4 w 16"/>
                  <a:gd name="T37" fmla="*/ 0 h 49"/>
                  <a:gd name="T38" fmla="*/ 3 w 16"/>
                  <a:gd name="T39" fmla="*/ 3 h 49"/>
                  <a:gd name="T40" fmla="*/ 0 w 16"/>
                  <a:gd name="T41" fmla="*/ 6 h 49"/>
                  <a:gd name="T42" fmla="*/ 0 w 16"/>
                  <a:gd name="T43" fmla="*/ 8 h 49"/>
                  <a:gd name="T44" fmla="*/ 0 w 16"/>
                  <a:gd name="T45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49">
                    <a:moveTo>
                      <a:pt x="0" y="41"/>
                    </a:moveTo>
                    <a:lnTo>
                      <a:pt x="0" y="41"/>
                    </a:lnTo>
                    <a:lnTo>
                      <a:pt x="0" y="44"/>
                    </a:lnTo>
                    <a:lnTo>
                      <a:pt x="3" y="46"/>
                    </a:lnTo>
                    <a:lnTo>
                      <a:pt x="4" y="48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11" y="48"/>
                    </a:lnTo>
                    <a:lnTo>
                      <a:pt x="14" y="46"/>
                    </a:lnTo>
                    <a:lnTo>
                      <a:pt x="15" y="44"/>
                    </a:lnTo>
                    <a:lnTo>
                      <a:pt x="16" y="41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5" y="6"/>
                    </a:lnTo>
                    <a:lnTo>
                      <a:pt x="14" y="3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06" name="组合 205"/>
            <p:cNvGrpSpPr/>
            <p:nvPr/>
          </p:nvGrpSpPr>
          <p:grpSpPr>
            <a:xfrm>
              <a:off x="1517025" y="1693763"/>
              <a:ext cx="356776" cy="356776"/>
              <a:chOff x="2111376" y="1712913"/>
              <a:chExt cx="601663" cy="601663"/>
            </a:xfrm>
            <a:grpFill/>
          </p:grpSpPr>
          <p:sp>
            <p:nvSpPr>
              <p:cNvPr id="207" name="Freeform 121"/>
              <p:cNvSpPr>
                <a:spLocks noEditPoints="1"/>
              </p:cNvSpPr>
              <p:nvPr/>
            </p:nvSpPr>
            <p:spPr bwMode="auto">
              <a:xfrm>
                <a:off x="2300288" y="1712913"/>
                <a:ext cx="223838" cy="601663"/>
              </a:xfrm>
              <a:custGeom>
                <a:avLst/>
                <a:gdLst>
                  <a:gd name="T0" fmla="*/ 71 w 141"/>
                  <a:gd name="T1" fmla="*/ 0 h 379"/>
                  <a:gd name="T2" fmla="*/ 84 w 141"/>
                  <a:gd name="T3" fmla="*/ 4 h 379"/>
                  <a:gd name="T4" fmla="*/ 98 w 141"/>
                  <a:gd name="T5" fmla="*/ 15 h 379"/>
                  <a:gd name="T6" fmla="*/ 110 w 141"/>
                  <a:gd name="T7" fmla="*/ 33 h 379"/>
                  <a:gd name="T8" fmla="*/ 119 w 141"/>
                  <a:gd name="T9" fmla="*/ 56 h 379"/>
                  <a:gd name="T10" fmla="*/ 136 w 141"/>
                  <a:gd name="T11" fmla="*/ 117 h 379"/>
                  <a:gd name="T12" fmla="*/ 141 w 141"/>
                  <a:gd name="T13" fmla="*/ 190 h 379"/>
                  <a:gd name="T14" fmla="*/ 140 w 141"/>
                  <a:gd name="T15" fmla="*/ 228 h 379"/>
                  <a:gd name="T16" fmla="*/ 129 w 141"/>
                  <a:gd name="T17" fmla="*/ 295 h 379"/>
                  <a:gd name="T18" fmla="*/ 115 w 141"/>
                  <a:gd name="T19" fmla="*/ 336 h 379"/>
                  <a:gd name="T20" fmla="*/ 105 w 141"/>
                  <a:gd name="T21" fmla="*/ 356 h 379"/>
                  <a:gd name="T22" fmla="*/ 91 w 141"/>
                  <a:gd name="T23" fmla="*/ 371 h 379"/>
                  <a:gd name="T24" fmla="*/ 77 w 141"/>
                  <a:gd name="T25" fmla="*/ 378 h 379"/>
                  <a:gd name="T26" fmla="*/ 71 w 141"/>
                  <a:gd name="T27" fmla="*/ 379 h 379"/>
                  <a:gd name="T28" fmla="*/ 71 w 141"/>
                  <a:gd name="T29" fmla="*/ 348 h 379"/>
                  <a:gd name="T30" fmla="*/ 71 w 141"/>
                  <a:gd name="T31" fmla="*/ 348 h 379"/>
                  <a:gd name="T32" fmla="*/ 83 w 141"/>
                  <a:gd name="T33" fmla="*/ 346 h 379"/>
                  <a:gd name="T34" fmla="*/ 94 w 141"/>
                  <a:gd name="T35" fmla="*/ 336 h 379"/>
                  <a:gd name="T36" fmla="*/ 103 w 141"/>
                  <a:gd name="T37" fmla="*/ 321 h 379"/>
                  <a:gd name="T38" fmla="*/ 119 w 141"/>
                  <a:gd name="T39" fmla="*/ 279 h 379"/>
                  <a:gd name="T40" fmla="*/ 128 w 141"/>
                  <a:gd name="T41" fmla="*/ 222 h 379"/>
                  <a:gd name="T42" fmla="*/ 129 w 141"/>
                  <a:gd name="T43" fmla="*/ 190 h 379"/>
                  <a:gd name="T44" fmla="*/ 125 w 141"/>
                  <a:gd name="T45" fmla="*/ 128 h 379"/>
                  <a:gd name="T46" fmla="*/ 113 w 141"/>
                  <a:gd name="T47" fmla="*/ 77 h 379"/>
                  <a:gd name="T48" fmla="*/ 99 w 141"/>
                  <a:gd name="T49" fmla="*/ 50 h 379"/>
                  <a:gd name="T50" fmla="*/ 88 w 141"/>
                  <a:gd name="T51" fmla="*/ 38 h 379"/>
                  <a:gd name="T52" fmla="*/ 76 w 141"/>
                  <a:gd name="T53" fmla="*/ 31 h 379"/>
                  <a:gd name="T54" fmla="*/ 71 w 141"/>
                  <a:gd name="T55" fmla="*/ 31 h 379"/>
                  <a:gd name="T56" fmla="*/ 71 w 141"/>
                  <a:gd name="T57" fmla="*/ 0 h 379"/>
                  <a:gd name="T58" fmla="*/ 71 w 141"/>
                  <a:gd name="T59" fmla="*/ 379 h 379"/>
                  <a:gd name="T60" fmla="*/ 57 w 141"/>
                  <a:gd name="T61" fmla="*/ 375 h 379"/>
                  <a:gd name="T62" fmla="*/ 44 w 141"/>
                  <a:gd name="T63" fmla="*/ 365 h 379"/>
                  <a:gd name="T64" fmla="*/ 31 w 141"/>
                  <a:gd name="T65" fmla="*/ 347 h 379"/>
                  <a:gd name="T66" fmla="*/ 22 w 141"/>
                  <a:gd name="T67" fmla="*/ 324 h 379"/>
                  <a:gd name="T68" fmla="*/ 7 w 141"/>
                  <a:gd name="T69" fmla="*/ 264 h 379"/>
                  <a:gd name="T70" fmla="*/ 0 w 141"/>
                  <a:gd name="T71" fmla="*/ 190 h 379"/>
                  <a:gd name="T72" fmla="*/ 3 w 141"/>
                  <a:gd name="T73" fmla="*/ 152 h 379"/>
                  <a:gd name="T74" fmla="*/ 12 w 141"/>
                  <a:gd name="T75" fmla="*/ 84 h 379"/>
                  <a:gd name="T76" fmla="*/ 26 w 141"/>
                  <a:gd name="T77" fmla="*/ 44 h 379"/>
                  <a:gd name="T78" fmla="*/ 37 w 141"/>
                  <a:gd name="T79" fmla="*/ 23 h 379"/>
                  <a:gd name="T80" fmla="*/ 50 w 141"/>
                  <a:gd name="T81" fmla="*/ 8 h 379"/>
                  <a:gd name="T82" fmla="*/ 64 w 141"/>
                  <a:gd name="T83" fmla="*/ 2 h 379"/>
                  <a:gd name="T84" fmla="*/ 71 w 141"/>
                  <a:gd name="T85" fmla="*/ 31 h 379"/>
                  <a:gd name="T86" fmla="*/ 65 w 141"/>
                  <a:gd name="T87" fmla="*/ 31 h 379"/>
                  <a:gd name="T88" fmla="*/ 53 w 141"/>
                  <a:gd name="T89" fmla="*/ 38 h 379"/>
                  <a:gd name="T90" fmla="*/ 42 w 141"/>
                  <a:gd name="T91" fmla="*/ 50 h 379"/>
                  <a:gd name="T92" fmla="*/ 29 w 141"/>
                  <a:gd name="T93" fmla="*/ 77 h 379"/>
                  <a:gd name="T94" fmla="*/ 17 w 141"/>
                  <a:gd name="T95" fmla="*/ 128 h 379"/>
                  <a:gd name="T96" fmla="*/ 12 w 141"/>
                  <a:gd name="T97" fmla="*/ 190 h 379"/>
                  <a:gd name="T98" fmla="*/ 14 w 141"/>
                  <a:gd name="T99" fmla="*/ 222 h 379"/>
                  <a:gd name="T100" fmla="*/ 22 w 141"/>
                  <a:gd name="T101" fmla="*/ 279 h 379"/>
                  <a:gd name="T102" fmla="*/ 38 w 141"/>
                  <a:gd name="T103" fmla="*/ 321 h 379"/>
                  <a:gd name="T104" fmla="*/ 48 w 141"/>
                  <a:gd name="T105" fmla="*/ 336 h 379"/>
                  <a:gd name="T106" fmla="*/ 59 w 141"/>
                  <a:gd name="T107" fmla="*/ 346 h 379"/>
                  <a:gd name="T108" fmla="*/ 71 w 141"/>
                  <a:gd name="T109" fmla="*/ 348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1" h="379">
                    <a:moveTo>
                      <a:pt x="71" y="0"/>
                    </a:moveTo>
                    <a:lnTo>
                      <a:pt x="71" y="0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8"/>
                    </a:lnTo>
                    <a:lnTo>
                      <a:pt x="98" y="15"/>
                    </a:lnTo>
                    <a:lnTo>
                      <a:pt x="105" y="23"/>
                    </a:lnTo>
                    <a:lnTo>
                      <a:pt x="110" y="33"/>
                    </a:lnTo>
                    <a:lnTo>
                      <a:pt x="115" y="44"/>
                    </a:lnTo>
                    <a:lnTo>
                      <a:pt x="119" y="56"/>
                    </a:lnTo>
                    <a:lnTo>
                      <a:pt x="129" y="84"/>
                    </a:lnTo>
                    <a:lnTo>
                      <a:pt x="136" y="117"/>
                    </a:lnTo>
                    <a:lnTo>
                      <a:pt x="140" y="152"/>
                    </a:lnTo>
                    <a:lnTo>
                      <a:pt x="141" y="190"/>
                    </a:lnTo>
                    <a:lnTo>
                      <a:pt x="141" y="190"/>
                    </a:lnTo>
                    <a:lnTo>
                      <a:pt x="140" y="228"/>
                    </a:lnTo>
                    <a:lnTo>
                      <a:pt x="136" y="264"/>
                    </a:lnTo>
                    <a:lnTo>
                      <a:pt x="129" y="295"/>
                    </a:lnTo>
                    <a:lnTo>
                      <a:pt x="119" y="324"/>
                    </a:lnTo>
                    <a:lnTo>
                      <a:pt x="115" y="336"/>
                    </a:lnTo>
                    <a:lnTo>
                      <a:pt x="110" y="347"/>
                    </a:lnTo>
                    <a:lnTo>
                      <a:pt x="105" y="356"/>
                    </a:lnTo>
                    <a:lnTo>
                      <a:pt x="98" y="365"/>
                    </a:lnTo>
                    <a:lnTo>
                      <a:pt x="91" y="371"/>
                    </a:lnTo>
                    <a:lnTo>
                      <a:pt x="84" y="375"/>
                    </a:lnTo>
                    <a:lnTo>
                      <a:pt x="77" y="378"/>
                    </a:lnTo>
                    <a:lnTo>
                      <a:pt x="71" y="379"/>
                    </a:lnTo>
                    <a:lnTo>
                      <a:pt x="71" y="379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6" y="348"/>
                    </a:lnTo>
                    <a:lnTo>
                      <a:pt x="83" y="346"/>
                    </a:lnTo>
                    <a:lnTo>
                      <a:pt x="88" y="342"/>
                    </a:lnTo>
                    <a:lnTo>
                      <a:pt x="94" y="336"/>
                    </a:lnTo>
                    <a:lnTo>
                      <a:pt x="99" y="329"/>
                    </a:lnTo>
                    <a:lnTo>
                      <a:pt x="103" y="321"/>
                    </a:lnTo>
                    <a:lnTo>
                      <a:pt x="113" y="302"/>
                    </a:lnTo>
                    <a:lnTo>
                      <a:pt x="119" y="279"/>
                    </a:lnTo>
                    <a:lnTo>
                      <a:pt x="125" y="252"/>
                    </a:lnTo>
                    <a:lnTo>
                      <a:pt x="128" y="222"/>
                    </a:lnTo>
                    <a:lnTo>
                      <a:pt x="129" y="190"/>
                    </a:lnTo>
                    <a:lnTo>
                      <a:pt x="129" y="190"/>
                    </a:lnTo>
                    <a:lnTo>
                      <a:pt x="128" y="157"/>
                    </a:lnTo>
                    <a:lnTo>
                      <a:pt x="125" y="128"/>
                    </a:lnTo>
                    <a:lnTo>
                      <a:pt x="119" y="102"/>
                    </a:lnTo>
                    <a:lnTo>
                      <a:pt x="113" y="77"/>
                    </a:lnTo>
                    <a:lnTo>
                      <a:pt x="103" y="59"/>
                    </a:lnTo>
                    <a:lnTo>
                      <a:pt x="99" y="50"/>
                    </a:lnTo>
                    <a:lnTo>
                      <a:pt x="94" y="44"/>
                    </a:lnTo>
                    <a:lnTo>
                      <a:pt x="88" y="38"/>
                    </a:lnTo>
                    <a:lnTo>
                      <a:pt x="83" y="34"/>
                    </a:lnTo>
                    <a:lnTo>
                      <a:pt x="76" y="31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  <a:moveTo>
                      <a:pt x="71" y="379"/>
                    </a:moveTo>
                    <a:lnTo>
                      <a:pt x="71" y="379"/>
                    </a:lnTo>
                    <a:lnTo>
                      <a:pt x="64" y="378"/>
                    </a:lnTo>
                    <a:lnTo>
                      <a:pt x="57" y="375"/>
                    </a:lnTo>
                    <a:lnTo>
                      <a:pt x="50" y="371"/>
                    </a:lnTo>
                    <a:lnTo>
                      <a:pt x="44" y="365"/>
                    </a:lnTo>
                    <a:lnTo>
                      <a:pt x="37" y="356"/>
                    </a:lnTo>
                    <a:lnTo>
                      <a:pt x="31" y="347"/>
                    </a:lnTo>
                    <a:lnTo>
                      <a:pt x="26" y="336"/>
                    </a:lnTo>
                    <a:lnTo>
                      <a:pt x="22" y="324"/>
                    </a:lnTo>
                    <a:lnTo>
                      <a:pt x="12" y="295"/>
                    </a:lnTo>
                    <a:lnTo>
                      <a:pt x="7" y="264"/>
                    </a:lnTo>
                    <a:lnTo>
                      <a:pt x="3" y="228"/>
                    </a:lnTo>
                    <a:lnTo>
                      <a:pt x="0" y="190"/>
                    </a:lnTo>
                    <a:lnTo>
                      <a:pt x="0" y="190"/>
                    </a:lnTo>
                    <a:lnTo>
                      <a:pt x="3" y="152"/>
                    </a:lnTo>
                    <a:lnTo>
                      <a:pt x="7" y="117"/>
                    </a:lnTo>
                    <a:lnTo>
                      <a:pt x="12" y="84"/>
                    </a:lnTo>
                    <a:lnTo>
                      <a:pt x="22" y="56"/>
                    </a:lnTo>
                    <a:lnTo>
                      <a:pt x="26" y="44"/>
                    </a:lnTo>
                    <a:lnTo>
                      <a:pt x="31" y="33"/>
                    </a:lnTo>
                    <a:lnTo>
                      <a:pt x="37" y="23"/>
                    </a:lnTo>
                    <a:lnTo>
                      <a:pt x="44" y="15"/>
                    </a:lnTo>
                    <a:lnTo>
                      <a:pt x="50" y="8"/>
                    </a:lnTo>
                    <a:lnTo>
                      <a:pt x="57" y="4"/>
                    </a:lnTo>
                    <a:lnTo>
                      <a:pt x="64" y="2"/>
                    </a:lnTo>
                    <a:lnTo>
                      <a:pt x="71" y="0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65" y="31"/>
                    </a:lnTo>
                    <a:lnTo>
                      <a:pt x="59" y="34"/>
                    </a:lnTo>
                    <a:lnTo>
                      <a:pt x="53" y="38"/>
                    </a:lnTo>
                    <a:lnTo>
                      <a:pt x="48" y="44"/>
                    </a:lnTo>
                    <a:lnTo>
                      <a:pt x="42" y="50"/>
                    </a:lnTo>
                    <a:lnTo>
                      <a:pt x="38" y="59"/>
                    </a:lnTo>
                    <a:lnTo>
                      <a:pt x="29" y="77"/>
                    </a:lnTo>
                    <a:lnTo>
                      <a:pt x="22" y="102"/>
                    </a:lnTo>
                    <a:lnTo>
                      <a:pt x="17" y="128"/>
                    </a:lnTo>
                    <a:lnTo>
                      <a:pt x="14" y="157"/>
                    </a:lnTo>
                    <a:lnTo>
                      <a:pt x="12" y="190"/>
                    </a:lnTo>
                    <a:lnTo>
                      <a:pt x="12" y="190"/>
                    </a:lnTo>
                    <a:lnTo>
                      <a:pt x="14" y="222"/>
                    </a:lnTo>
                    <a:lnTo>
                      <a:pt x="17" y="252"/>
                    </a:lnTo>
                    <a:lnTo>
                      <a:pt x="22" y="279"/>
                    </a:lnTo>
                    <a:lnTo>
                      <a:pt x="29" y="302"/>
                    </a:lnTo>
                    <a:lnTo>
                      <a:pt x="38" y="321"/>
                    </a:lnTo>
                    <a:lnTo>
                      <a:pt x="42" y="329"/>
                    </a:lnTo>
                    <a:lnTo>
                      <a:pt x="48" y="336"/>
                    </a:lnTo>
                    <a:lnTo>
                      <a:pt x="53" y="342"/>
                    </a:lnTo>
                    <a:lnTo>
                      <a:pt x="59" y="346"/>
                    </a:lnTo>
                    <a:lnTo>
                      <a:pt x="65" y="348"/>
                    </a:lnTo>
                    <a:lnTo>
                      <a:pt x="71" y="348"/>
                    </a:lnTo>
                    <a:lnTo>
                      <a:pt x="71" y="3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122"/>
              <p:cNvSpPr>
                <a:spLocks noEditPoints="1"/>
              </p:cNvSpPr>
              <p:nvPr/>
            </p:nvSpPr>
            <p:spPr bwMode="auto">
              <a:xfrm>
                <a:off x="2111376" y="1905000"/>
                <a:ext cx="601663" cy="220663"/>
              </a:xfrm>
              <a:custGeom>
                <a:avLst/>
                <a:gdLst>
                  <a:gd name="T0" fmla="*/ 190 w 379"/>
                  <a:gd name="T1" fmla="*/ 0 h 139"/>
                  <a:gd name="T2" fmla="*/ 228 w 379"/>
                  <a:gd name="T3" fmla="*/ 1 h 139"/>
                  <a:gd name="T4" fmla="*/ 295 w 379"/>
                  <a:gd name="T5" fmla="*/ 11 h 139"/>
                  <a:gd name="T6" fmla="*/ 336 w 379"/>
                  <a:gd name="T7" fmla="*/ 24 h 139"/>
                  <a:gd name="T8" fmla="*/ 356 w 379"/>
                  <a:gd name="T9" fmla="*/ 35 h 139"/>
                  <a:gd name="T10" fmla="*/ 371 w 379"/>
                  <a:gd name="T11" fmla="*/ 49 h 139"/>
                  <a:gd name="T12" fmla="*/ 378 w 379"/>
                  <a:gd name="T13" fmla="*/ 62 h 139"/>
                  <a:gd name="T14" fmla="*/ 379 w 379"/>
                  <a:gd name="T15" fmla="*/ 69 h 139"/>
                  <a:gd name="T16" fmla="*/ 375 w 379"/>
                  <a:gd name="T17" fmla="*/ 82 h 139"/>
                  <a:gd name="T18" fmla="*/ 364 w 379"/>
                  <a:gd name="T19" fmla="*/ 96 h 139"/>
                  <a:gd name="T20" fmla="*/ 347 w 379"/>
                  <a:gd name="T21" fmla="*/ 108 h 139"/>
                  <a:gd name="T22" fmla="*/ 324 w 379"/>
                  <a:gd name="T23" fmla="*/ 119 h 139"/>
                  <a:gd name="T24" fmla="*/ 264 w 379"/>
                  <a:gd name="T25" fmla="*/ 134 h 139"/>
                  <a:gd name="T26" fmla="*/ 190 w 379"/>
                  <a:gd name="T27" fmla="*/ 139 h 139"/>
                  <a:gd name="T28" fmla="*/ 190 w 379"/>
                  <a:gd name="T29" fmla="*/ 127 h 139"/>
                  <a:gd name="T30" fmla="*/ 190 w 379"/>
                  <a:gd name="T31" fmla="*/ 127 h 139"/>
                  <a:gd name="T32" fmla="*/ 252 w 379"/>
                  <a:gd name="T33" fmla="*/ 123 h 139"/>
                  <a:gd name="T34" fmla="*/ 302 w 379"/>
                  <a:gd name="T35" fmla="*/ 111 h 139"/>
                  <a:gd name="T36" fmla="*/ 329 w 379"/>
                  <a:gd name="T37" fmla="*/ 97 h 139"/>
                  <a:gd name="T38" fmla="*/ 341 w 379"/>
                  <a:gd name="T39" fmla="*/ 86 h 139"/>
                  <a:gd name="T40" fmla="*/ 348 w 379"/>
                  <a:gd name="T41" fmla="*/ 74 h 139"/>
                  <a:gd name="T42" fmla="*/ 348 w 379"/>
                  <a:gd name="T43" fmla="*/ 69 h 139"/>
                  <a:gd name="T44" fmla="*/ 348 w 379"/>
                  <a:gd name="T45" fmla="*/ 63 h 139"/>
                  <a:gd name="T46" fmla="*/ 341 w 379"/>
                  <a:gd name="T47" fmla="*/ 51 h 139"/>
                  <a:gd name="T48" fmla="*/ 329 w 379"/>
                  <a:gd name="T49" fmla="*/ 40 h 139"/>
                  <a:gd name="T50" fmla="*/ 302 w 379"/>
                  <a:gd name="T51" fmla="*/ 28 h 139"/>
                  <a:gd name="T52" fmla="*/ 252 w 379"/>
                  <a:gd name="T53" fmla="*/ 15 h 139"/>
                  <a:gd name="T54" fmla="*/ 190 w 379"/>
                  <a:gd name="T55" fmla="*/ 11 h 139"/>
                  <a:gd name="T56" fmla="*/ 190 w 379"/>
                  <a:gd name="T57" fmla="*/ 0 h 139"/>
                  <a:gd name="T58" fmla="*/ 0 w 379"/>
                  <a:gd name="T59" fmla="*/ 69 h 139"/>
                  <a:gd name="T60" fmla="*/ 4 w 379"/>
                  <a:gd name="T61" fmla="*/ 55 h 139"/>
                  <a:gd name="T62" fmla="*/ 15 w 379"/>
                  <a:gd name="T63" fmla="*/ 42 h 139"/>
                  <a:gd name="T64" fmla="*/ 33 w 379"/>
                  <a:gd name="T65" fmla="*/ 30 h 139"/>
                  <a:gd name="T66" fmla="*/ 56 w 379"/>
                  <a:gd name="T67" fmla="*/ 20 h 139"/>
                  <a:gd name="T68" fmla="*/ 117 w 379"/>
                  <a:gd name="T69" fmla="*/ 5 h 139"/>
                  <a:gd name="T70" fmla="*/ 190 w 379"/>
                  <a:gd name="T71" fmla="*/ 0 h 139"/>
                  <a:gd name="T72" fmla="*/ 190 w 379"/>
                  <a:gd name="T73" fmla="*/ 11 h 139"/>
                  <a:gd name="T74" fmla="*/ 127 w 379"/>
                  <a:gd name="T75" fmla="*/ 15 h 139"/>
                  <a:gd name="T76" fmla="*/ 77 w 379"/>
                  <a:gd name="T77" fmla="*/ 28 h 139"/>
                  <a:gd name="T78" fmla="*/ 50 w 379"/>
                  <a:gd name="T79" fmla="*/ 40 h 139"/>
                  <a:gd name="T80" fmla="*/ 38 w 379"/>
                  <a:gd name="T81" fmla="*/ 51 h 139"/>
                  <a:gd name="T82" fmla="*/ 31 w 379"/>
                  <a:gd name="T83" fmla="*/ 63 h 139"/>
                  <a:gd name="T84" fmla="*/ 31 w 379"/>
                  <a:gd name="T85" fmla="*/ 69 h 139"/>
                  <a:gd name="T86" fmla="*/ 34 w 379"/>
                  <a:gd name="T87" fmla="*/ 81 h 139"/>
                  <a:gd name="T88" fmla="*/ 43 w 379"/>
                  <a:gd name="T89" fmla="*/ 92 h 139"/>
                  <a:gd name="T90" fmla="*/ 58 w 379"/>
                  <a:gd name="T91" fmla="*/ 101 h 139"/>
                  <a:gd name="T92" fmla="*/ 102 w 379"/>
                  <a:gd name="T93" fmla="*/ 118 h 139"/>
                  <a:gd name="T94" fmla="*/ 157 w 379"/>
                  <a:gd name="T95" fmla="*/ 126 h 139"/>
                  <a:gd name="T96" fmla="*/ 190 w 379"/>
                  <a:gd name="T97" fmla="*/ 139 h 139"/>
                  <a:gd name="T98" fmla="*/ 152 w 379"/>
                  <a:gd name="T99" fmla="*/ 138 h 139"/>
                  <a:gd name="T100" fmla="*/ 84 w 379"/>
                  <a:gd name="T101" fmla="*/ 127 h 139"/>
                  <a:gd name="T102" fmla="*/ 43 w 379"/>
                  <a:gd name="T103" fmla="*/ 114 h 139"/>
                  <a:gd name="T104" fmla="*/ 23 w 379"/>
                  <a:gd name="T105" fmla="*/ 103 h 139"/>
                  <a:gd name="T106" fmla="*/ 8 w 379"/>
                  <a:gd name="T107" fmla="*/ 89 h 139"/>
                  <a:gd name="T108" fmla="*/ 1 w 379"/>
                  <a:gd name="T109" fmla="*/ 76 h 139"/>
                  <a:gd name="T110" fmla="*/ 0 w 379"/>
                  <a:gd name="T111" fmla="*/ 6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79" h="139">
                    <a:moveTo>
                      <a:pt x="190" y="0"/>
                    </a:moveTo>
                    <a:lnTo>
                      <a:pt x="190" y="0"/>
                    </a:lnTo>
                    <a:lnTo>
                      <a:pt x="190" y="0"/>
                    </a:lnTo>
                    <a:lnTo>
                      <a:pt x="228" y="1"/>
                    </a:lnTo>
                    <a:lnTo>
                      <a:pt x="264" y="5"/>
                    </a:lnTo>
                    <a:lnTo>
                      <a:pt x="295" y="11"/>
                    </a:lnTo>
                    <a:lnTo>
                      <a:pt x="324" y="20"/>
                    </a:lnTo>
                    <a:lnTo>
                      <a:pt x="336" y="24"/>
                    </a:lnTo>
                    <a:lnTo>
                      <a:pt x="347" y="30"/>
                    </a:lnTo>
                    <a:lnTo>
                      <a:pt x="356" y="35"/>
                    </a:lnTo>
                    <a:lnTo>
                      <a:pt x="364" y="42"/>
                    </a:lnTo>
                    <a:lnTo>
                      <a:pt x="371" y="49"/>
                    </a:lnTo>
                    <a:lnTo>
                      <a:pt x="375" y="55"/>
                    </a:lnTo>
                    <a:lnTo>
                      <a:pt x="378" y="62"/>
                    </a:lnTo>
                    <a:lnTo>
                      <a:pt x="379" y="69"/>
                    </a:lnTo>
                    <a:lnTo>
                      <a:pt x="379" y="69"/>
                    </a:lnTo>
                    <a:lnTo>
                      <a:pt x="378" y="76"/>
                    </a:lnTo>
                    <a:lnTo>
                      <a:pt x="375" y="82"/>
                    </a:lnTo>
                    <a:lnTo>
                      <a:pt x="371" y="89"/>
                    </a:lnTo>
                    <a:lnTo>
                      <a:pt x="364" y="96"/>
                    </a:lnTo>
                    <a:lnTo>
                      <a:pt x="356" y="103"/>
                    </a:lnTo>
                    <a:lnTo>
                      <a:pt x="347" y="108"/>
                    </a:lnTo>
                    <a:lnTo>
                      <a:pt x="336" y="114"/>
                    </a:lnTo>
                    <a:lnTo>
                      <a:pt x="324" y="119"/>
                    </a:lnTo>
                    <a:lnTo>
                      <a:pt x="295" y="127"/>
                    </a:lnTo>
                    <a:lnTo>
                      <a:pt x="264" y="134"/>
                    </a:lnTo>
                    <a:lnTo>
                      <a:pt x="228" y="138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222" y="126"/>
                    </a:lnTo>
                    <a:lnTo>
                      <a:pt x="252" y="123"/>
                    </a:lnTo>
                    <a:lnTo>
                      <a:pt x="279" y="118"/>
                    </a:lnTo>
                    <a:lnTo>
                      <a:pt x="302" y="111"/>
                    </a:lnTo>
                    <a:lnTo>
                      <a:pt x="321" y="101"/>
                    </a:lnTo>
                    <a:lnTo>
                      <a:pt x="329" y="97"/>
                    </a:lnTo>
                    <a:lnTo>
                      <a:pt x="336" y="92"/>
                    </a:lnTo>
                    <a:lnTo>
                      <a:pt x="341" y="86"/>
                    </a:lnTo>
                    <a:lnTo>
                      <a:pt x="345" y="81"/>
                    </a:lnTo>
                    <a:lnTo>
                      <a:pt x="348" y="74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3"/>
                    </a:lnTo>
                    <a:lnTo>
                      <a:pt x="345" y="57"/>
                    </a:lnTo>
                    <a:lnTo>
                      <a:pt x="341" y="51"/>
                    </a:lnTo>
                    <a:lnTo>
                      <a:pt x="336" y="46"/>
                    </a:lnTo>
                    <a:lnTo>
                      <a:pt x="329" y="40"/>
                    </a:lnTo>
                    <a:lnTo>
                      <a:pt x="321" y="36"/>
                    </a:lnTo>
                    <a:lnTo>
                      <a:pt x="302" y="28"/>
                    </a:lnTo>
                    <a:lnTo>
                      <a:pt x="279" y="20"/>
                    </a:lnTo>
                    <a:lnTo>
                      <a:pt x="252" y="15"/>
                    </a:lnTo>
                    <a:lnTo>
                      <a:pt x="222" y="12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90" y="0"/>
                    </a:lnTo>
                    <a:close/>
                    <a:moveTo>
                      <a:pt x="0" y="69"/>
                    </a:moveTo>
                    <a:lnTo>
                      <a:pt x="0" y="69"/>
                    </a:lnTo>
                    <a:lnTo>
                      <a:pt x="1" y="62"/>
                    </a:lnTo>
                    <a:lnTo>
                      <a:pt x="4" y="55"/>
                    </a:lnTo>
                    <a:lnTo>
                      <a:pt x="8" y="49"/>
                    </a:lnTo>
                    <a:lnTo>
                      <a:pt x="15" y="42"/>
                    </a:lnTo>
                    <a:lnTo>
                      <a:pt x="23" y="36"/>
                    </a:lnTo>
                    <a:lnTo>
                      <a:pt x="33" y="30"/>
                    </a:lnTo>
                    <a:lnTo>
                      <a:pt x="43" y="24"/>
                    </a:lnTo>
                    <a:lnTo>
                      <a:pt x="56" y="20"/>
                    </a:lnTo>
                    <a:lnTo>
                      <a:pt x="84" y="11"/>
                    </a:lnTo>
                    <a:lnTo>
                      <a:pt x="117" y="5"/>
                    </a:lnTo>
                    <a:lnTo>
                      <a:pt x="152" y="1"/>
                    </a:lnTo>
                    <a:lnTo>
                      <a:pt x="190" y="0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57" y="12"/>
                    </a:lnTo>
                    <a:lnTo>
                      <a:pt x="127" y="15"/>
                    </a:lnTo>
                    <a:lnTo>
                      <a:pt x="102" y="20"/>
                    </a:lnTo>
                    <a:lnTo>
                      <a:pt x="77" y="28"/>
                    </a:lnTo>
                    <a:lnTo>
                      <a:pt x="58" y="36"/>
                    </a:lnTo>
                    <a:lnTo>
                      <a:pt x="50" y="40"/>
                    </a:lnTo>
                    <a:lnTo>
                      <a:pt x="43" y="46"/>
                    </a:lnTo>
                    <a:lnTo>
                      <a:pt x="38" y="51"/>
                    </a:lnTo>
                    <a:lnTo>
                      <a:pt x="34" y="57"/>
                    </a:lnTo>
                    <a:lnTo>
                      <a:pt x="31" y="63"/>
                    </a:lnTo>
                    <a:lnTo>
                      <a:pt x="31" y="69"/>
                    </a:lnTo>
                    <a:lnTo>
                      <a:pt x="31" y="69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3" y="92"/>
                    </a:lnTo>
                    <a:lnTo>
                      <a:pt x="50" y="97"/>
                    </a:lnTo>
                    <a:lnTo>
                      <a:pt x="58" y="101"/>
                    </a:lnTo>
                    <a:lnTo>
                      <a:pt x="77" y="111"/>
                    </a:lnTo>
                    <a:lnTo>
                      <a:pt x="102" y="118"/>
                    </a:lnTo>
                    <a:lnTo>
                      <a:pt x="127" y="123"/>
                    </a:lnTo>
                    <a:lnTo>
                      <a:pt x="157" y="126"/>
                    </a:lnTo>
                    <a:lnTo>
                      <a:pt x="190" y="127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52" y="138"/>
                    </a:lnTo>
                    <a:lnTo>
                      <a:pt x="117" y="134"/>
                    </a:lnTo>
                    <a:lnTo>
                      <a:pt x="84" y="127"/>
                    </a:lnTo>
                    <a:lnTo>
                      <a:pt x="56" y="119"/>
                    </a:lnTo>
                    <a:lnTo>
                      <a:pt x="43" y="114"/>
                    </a:lnTo>
                    <a:lnTo>
                      <a:pt x="33" y="108"/>
                    </a:lnTo>
                    <a:lnTo>
                      <a:pt x="23" y="103"/>
                    </a:lnTo>
                    <a:lnTo>
                      <a:pt x="15" y="96"/>
                    </a:lnTo>
                    <a:lnTo>
                      <a:pt x="8" y="89"/>
                    </a:lnTo>
                    <a:lnTo>
                      <a:pt x="4" y="82"/>
                    </a:lnTo>
                    <a:lnTo>
                      <a:pt x="1" y="76"/>
                    </a:lnTo>
                    <a:lnTo>
                      <a:pt x="0" y="69"/>
                    </a:lnTo>
                    <a:lnTo>
                      <a:pt x="0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123"/>
              <p:cNvSpPr>
                <a:spLocks noEditPoints="1"/>
              </p:cNvSpPr>
              <p:nvPr/>
            </p:nvSpPr>
            <p:spPr bwMode="auto">
              <a:xfrm>
                <a:off x="2187576" y="1789113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90 w 284"/>
                  <a:gd name="T3" fmla="*/ 93 h 285"/>
                  <a:gd name="T4" fmla="*/ 218 w 284"/>
                  <a:gd name="T5" fmla="*/ 120 h 285"/>
                  <a:gd name="T6" fmla="*/ 258 w 284"/>
                  <a:gd name="T7" fmla="*/ 176 h 285"/>
                  <a:gd name="T8" fmla="*/ 277 w 284"/>
                  <a:gd name="T9" fmla="*/ 214 h 285"/>
                  <a:gd name="T10" fmla="*/ 283 w 284"/>
                  <a:gd name="T11" fmla="*/ 237 h 285"/>
                  <a:gd name="T12" fmla="*/ 284 w 284"/>
                  <a:gd name="T13" fmla="*/ 256 h 285"/>
                  <a:gd name="T14" fmla="*/ 280 w 284"/>
                  <a:gd name="T15" fmla="*/ 271 h 285"/>
                  <a:gd name="T16" fmla="*/ 276 w 284"/>
                  <a:gd name="T17" fmla="*/ 276 h 285"/>
                  <a:gd name="T18" fmla="*/ 266 w 284"/>
                  <a:gd name="T19" fmla="*/ 283 h 285"/>
                  <a:gd name="T20" fmla="*/ 254 w 284"/>
                  <a:gd name="T21" fmla="*/ 285 h 285"/>
                  <a:gd name="T22" fmla="*/ 223 w 284"/>
                  <a:gd name="T23" fmla="*/ 280 h 285"/>
                  <a:gd name="T24" fmla="*/ 184 w 284"/>
                  <a:gd name="T25" fmla="*/ 26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77 w 284"/>
                  <a:gd name="T31" fmla="*/ 243 h 285"/>
                  <a:gd name="T32" fmla="*/ 209 w 284"/>
                  <a:gd name="T33" fmla="*/ 257 h 285"/>
                  <a:gd name="T34" fmla="*/ 235 w 284"/>
                  <a:gd name="T35" fmla="*/ 261 h 285"/>
                  <a:gd name="T36" fmla="*/ 246 w 284"/>
                  <a:gd name="T37" fmla="*/ 260 h 285"/>
                  <a:gd name="T38" fmla="*/ 254 w 284"/>
                  <a:gd name="T39" fmla="*/ 254 h 285"/>
                  <a:gd name="T40" fmla="*/ 254 w 284"/>
                  <a:gd name="T41" fmla="*/ 254 h 285"/>
                  <a:gd name="T42" fmla="*/ 260 w 284"/>
                  <a:gd name="T43" fmla="*/ 243 h 285"/>
                  <a:gd name="T44" fmla="*/ 261 w 284"/>
                  <a:gd name="T45" fmla="*/ 230 h 285"/>
                  <a:gd name="T46" fmla="*/ 258 w 284"/>
                  <a:gd name="T47" fmla="*/ 212 h 285"/>
                  <a:gd name="T48" fmla="*/ 239 w 284"/>
                  <a:gd name="T49" fmla="*/ 170 h 285"/>
                  <a:gd name="T50" fmla="*/ 205 w 284"/>
                  <a:gd name="T51" fmla="*/ 124 h 285"/>
                  <a:gd name="T52" fmla="*/ 184 w 284"/>
                  <a:gd name="T53" fmla="*/ 101 h 285"/>
                  <a:gd name="T54" fmla="*/ 142 w 284"/>
                  <a:gd name="T55" fmla="*/ 65 h 285"/>
                  <a:gd name="T56" fmla="*/ 8 w 284"/>
                  <a:gd name="T57" fmla="*/ 8 h 285"/>
                  <a:gd name="T58" fmla="*/ 12 w 284"/>
                  <a:gd name="T59" fmla="*/ 5 h 285"/>
                  <a:gd name="T60" fmla="*/ 23 w 284"/>
                  <a:gd name="T61" fmla="*/ 0 h 285"/>
                  <a:gd name="T62" fmla="*/ 44 w 284"/>
                  <a:gd name="T63" fmla="*/ 0 h 285"/>
                  <a:gd name="T64" fmla="*/ 79 w 284"/>
                  <a:gd name="T65" fmla="*/ 11 h 285"/>
                  <a:gd name="T66" fmla="*/ 120 w 284"/>
                  <a:gd name="T67" fmla="*/ 34 h 285"/>
                  <a:gd name="T68" fmla="*/ 142 w 284"/>
                  <a:gd name="T69" fmla="*/ 65 h 285"/>
                  <a:gd name="T70" fmla="*/ 124 w 284"/>
                  <a:gd name="T71" fmla="*/ 51 h 285"/>
                  <a:gd name="T72" fmla="*/ 89 w 284"/>
                  <a:gd name="T73" fmla="*/ 32 h 285"/>
                  <a:gd name="T74" fmla="*/ 60 w 284"/>
                  <a:gd name="T75" fmla="*/ 23 h 285"/>
                  <a:gd name="T76" fmla="*/ 43 w 284"/>
                  <a:gd name="T77" fmla="*/ 23 h 285"/>
                  <a:gd name="T78" fmla="*/ 33 w 284"/>
                  <a:gd name="T79" fmla="*/ 27 h 285"/>
                  <a:gd name="T80" fmla="*/ 29 w 284"/>
                  <a:gd name="T81" fmla="*/ 29 h 285"/>
                  <a:gd name="T82" fmla="*/ 24 w 284"/>
                  <a:gd name="T83" fmla="*/ 40 h 285"/>
                  <a:gd name="T84" fmla="*/ 23 w 284"/>
                  <a:gd name="T85" fmla="*/ 55 h 285"/>
                  <a:gd name="T86" fmla="*/ 25 w 284"/>
                  <a:gd name="T87" fmla="*/ 71 h 285"/>
                  <a:gd name="T88" fmla="*/ 44 w 284"/>
                  <a:gd name="T89" fmla="*/ 113 h 285"/>
                  <a:gd name="T90" fmla="*/ 78 w 284"/>
                  <a:gd name="T91" fmla="*/ 159 h 285"/>
                  <a:gd name="T92" fmla="*/ 100 w 284"/>
                  <a:gd name="T93" fmla="*/ 184 h 285"/>
                  <a:gd name="T94" fmla="*/ 142 w 284"/>
                  <a:gd name="T95" fmla="*/ 219 h 285"/>
                  <a:gd name="T96" fmla="*/ 142 w 284"/>
                  <a:gd name="T97" fmla="*/ 235 h 285"/>
                  <a:gd name="T98" fmla="*/ 93 w 284"/>
                  <a:gd name="T99" fmla="*/ 192 h 285"/>
                  <a:gd name="T100" fmla="*/ 66 w 284"/>
                  <a:gd name="T101" fmla="*/ 164 h 285"/>
                  <a:gd name="T102" fmla="*/ 25 w 284"/>
                  <a:gd name="T103" fmla="*/ 108 h 285"/>
                  <a:gd name="T104" fmla="*/ 6 w 284"/>
                  <a:gd name="T105" fmla="*/ 70 h 285"/>
                  <a:gd name="T106" fmla="*/ 1 w 284"/>
                  <a:gd name="T107" fmla="*/ 47 h 285"/>
                  <a:gd name="T108" fmla="*/ 0 w 284"/>
                  <a:gd name="T109" fmla="*/ 28 h 285"/>
                  <a:gd name="T110" fmla="*/ 4 w 284"/>
                  <a:gd name="T111" fmla="*/ 13 h 285"/>
                  <a:gd name="T112" fmla="*/ 8 w 284"/>
                  <a:gd name="T113" fmla="*/ 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6" y="70"/>
                    </a:lnTo>
                    <a:lnTo>
                      <a:pt x="190" y="93"/>
                    </a:lnTo>
                    <a:lnTo>
                      <a:pt x="190" y="93"/>
                    </a:lnTo>
                    <a:lnTo>
                      <a:pt x="218" y="120"/>
                    </a:lnTo>
                    <a:lnTo>
                      <a:pt x="239" y="149"/>
                    </a:lnTo>
                    <a:lnTo>
                      <a:pt x="258" y="176"/>
                    </a:lnTo>
                    <a:lnTo>
                      <a:pt x="272" y="201"/>
                    </a:lnTo>
                    <a:lnTo>
                      <a:pt x="277" y="214"/>
                    </a:lnTo>
                    <a:lnTo>
                      <a:pt x="280" y="226"/>
                    </a:lnTo>
                    <a:lnTo>
                      <a:pt x="283" y="237"/>
                    </a:lnTo>
                    <a:lnTo>
                      <a:pt x="284" y="246"/>
                    </a:lnTo>
                    <a:lnTo>
                      <a:pt x="284" y="256"/>
                    </a:lnTo>
                    <a:lnTo>
                      <a:pt x="283" y="264"/>
                    </a:lnTo>
                    <a:lnTo>
                      <a:pt x="280" y="271"/>
                    </a:lnTo>
                    <a:lnTo>
                      <a:pt x="276" y="276"/>
                    </a:lnTo>
                    <a:lnTo>
                      <a:pt x="276" y="276"/>
                    </a:lnTo>
                    <a:lnTo>
                      <a:pt x="272" y="280"/>
                    </a:lnTo>
                    <a:lnTo>
                      <a:pt x="266" y="283"/>
                    </a:lnTo>
                    <a:lnTo>
                      <a:pt x="261" y="284"/>
                    </a:lnTo>
                    <a:lnTo>
                      <a:pt x="254" y="285"/>
                    </a:lnTo>
                    <a:lnTo>
                      <a:pt x="239" y="284"/>
                    </a:lnTo>
                    <a:lnTo>
                      <a:pt x="223" y="280"/>
                    </a:lnTo>
                    <a:lnTo>
                      <a:pt x="204" y="273"/>
                    </a:lnTo>
                    <a:lnTo>
                      <a:pt x="184" y="262"/>
                    </a:lnTo>
                    <a:lnTo>
                      <a:pt x="163" y="250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59" y="233"/>
                    </a:lnTo>
                    <a:lnTo>
                      <a:pt x="177" y="243"/>
                    </a:lnTo>
                    <a:lnTo>
                      <a:pt x="195" y="252"/>
                    </a:lnTo>
                    <a:lnTo>
                      <a:pt x="209" y="257"/>
                    </a:lnTo>
                    <a:lnTo>
                      <a:pt x="223" y="261"/>
                    </a:lnTo>
                    <a:lnTo>
                      <a:pt x="235" y="261"/>
                    </a:lnTo>
                    <a:lnTo>
                      <a:pt x="241" y="261"/>
                    </a:lnTo>
                    <a:lnTo>
                      <a:pt x="246" y="260"/>
                    </a:lnTo>
                    <a:lnTo>
                      <a:pt x="250" y="257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8" y="249"/>
                    </a:lnTo>
                    <a:lnTo>
                      <a:pt x="260" y="243"/>
                    </a:lnTo>
                    <a:lnTo>
                      <a:pt x="261" y="237"/>
                    </a:lnTo>
                    <a:lnTo>
                      <a:pt x="261" y="230"/>
                    </a:lnTo>
                    <a:lnTo>
                      <a:pt x="260" y="220"/>
                    </a:lnTo>
                    <a:lnTo>
                      <a:pt x="258" y="212"/>
                    </a:lnTo>
                    <a:lnTo>
                      <a:pt x="250" y="192"/>
                    </a:lnTo>
                    <a:lnTo>
                      <a:pt x="239" y="170"/>
                    </a:lnTo>
                    <a:lnTo>
                      <a:pt x="223" y="147"/>
                    </a:lnTo>
                    <a:lnTo>
                      <a:pt x="205" y="124"/>
                    </a:lnTo>
                    <a:lnTo>
                      <a:pt x="184" y="101"/>
                    </a:lnTo>
                    <a:lnTo>
                      <a:pt x="184" y="101"/>
                    </a:lnTo>
                    <a:lnTo>
                      <a:pt x="162" y="8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8"/>
                    </a:moveTo>
                    <a:lnTo>
                      <a:pt x="8" y="8"/>
                    </a:lnTo>
                    <a:lnTo>
                      <a:pt x="12" y="5"/>
                    </a:lnTo>
                    <a:lnTo>
                      <a:pt x="17" y="2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44" y="0"/>
                    </a:lnTo>
                    <a:lnTo>
                      <a:pt x="60" y="4"/>
                    </a:lnTo>
                    <a:lnTo>
                      <a:pt x="79" y="11"/>
                    </a:lnTo>
                    <a:lnTo>
                      <a:pt x="100" y="21"/>
                    </a:lnTo>
                    <a:lnTo>
                      <a:pt x="120" y="34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4" y="51"/>
                    </a:lnTo>
                    <a:lnTo>
                      <a:pt x="107" y="40"/>
                    </a:lnTo>
                    <a:lnTo>
                      <a:pt x="89" y="32"/>
                    </a:lnTo>
                    <a:lnTo>
                      <a:pt x="74" y="27"/>
                    </a:lnTo>
                    <a:lnTo>
                      <a:pt x="60" y="23"/>
                    </a:lnTo>
                    <a:lnTo>
                      <a:pt x="48" y="23"/>
                    </a:lnTo>
                    <a:lnTo>
                      <a:pt x="43" y="23"/>
                    </a:lnTo>
                    <a:lnTo>
                      <a:pt x="37" y="24"/>
                    </a:lnTo>
                    <a:lnTo>
                      <a:pt x="33" y="27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5" y="35"/>
                    </a:lnTo>
                    <a:lnTo>
                      <a:pt x="24" y="40"/>
                    </a:lnTo>
                    <a:lnTo>
                      <a:pt x="23" y="47"/>
                    </a:lnTo>
                    <a:lnTo>
                      <a:pt x="23" y="55"/>
                    </a:lnTo>
                    <a:lnTo>
                      <a:pt x="24" y="63"/>
                    </a:lnTo>
                    <a:lnTo>
                      <a:pt x="25" y="71"/>
                    </a:lnTo>
                    <a:lnTo>
                      <a:pt x="33" y="92"/>
                    </a:lnTo>
                    <a:lnTo>
                      <a:pt x="44" y="113"/>
                    </a:lnTo>
                    <a:lnTo>
                      <a:pt x="60" y="136"/>
                    </a:lnTo>
                    <a:lnTo>
                      <a:pt x="78" y="159"/>
                    </a:lnTo>
                    <a:lnTo>
                      <a:pt x="100" y="184"/>
                    </a:lnTo>
                    <a:lnTo>
                      <a:pt x="100" y="184"/>
                    </a:lnTo>
                    <a:lnTo>
                      <a:pt x="121" y="20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17" y="215"/>
                    </a:lnTo>
                    <a:lnTo>
                      <a:pt x="93" y="192"/>
                    </a:lnTo>
                    <a:lnTo>
                      <a:pt x="93" y="192"/>
                    </a:lnTo>
                    <a:lnTo>
                      <a:pt x="66" y="164"/>
                    </a:lnTo>
                    <a:lnTo>
                      <a:pt x="44" y="135"/>
                    </a:lnTo>
                    <a:lnTo>
                      <a:pt x="25" y="108"/>
                    </a:lnTo>
                    <a:lnTo>
                      <a:pt x="12" y="82"/>
                    </a:lnTo>
                    <a:lnTo>
                      <a:pt x="6" y="70"/>
                    </a:lnTo>
                    <a:lnTo>
                      <a:pt x="4" y="58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1" y="20"/>
                    </a:lnTo>
                    <a:lnTo>
                      <a:pt x="4" y="13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124"/>
              <p:cNvSpPr>
                <a:spLocks noEditPoints="1"/>
              </p:cNvSpPr>
              <p:nvPr/>
            </p:nvSpPr>
            <p:spPr bwMode="auto">
              <a:xfrm>
                <a:off x="2187576" y="1789113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84 w 284"/>
                  <a:gd name="T3" fmla="*/ 21 h 285"/>
                  <a:gd name="T4" fmla="*/ 223 w 284"/>
                  <a:gd name="T5" fmla="*/ 4 h 285"/>
                  <a:gd name="T6" fmla="*/ 254 w 284"/>
                  <a:gd name="T7" fmla="*/ 0 h 285"/>
                  <a:gd name="T8" fmla="*/ 266 w 284"/>
                  <a:gd name="T9" fmla="*/ 2 h 285"/>
                  <a:gd name="T10" fmla="*/ 276 w 284"/>
                  <a:gd name="T11" fmla="*/ 8 h 285"/>
                  <a:gd name="T12" fmla="*/ 280 w 284"/>
                  <a:gd name="T13" fmla="*/ 13 h 285"/>
                  <a:gd name="T14" fmla="*/ 284 w 284"/>
                  <a:gd name="T15" fmla="*/ 28 h 285"/>
                  <a:gd name="T16" fmla="*/ 283 w 284"/>
                  <a:gd name="T17" fmla="*/ 47 h 285"/>
                  <a:gd name="T18" fmla="*/ 277 w 284"/>
                  <a:gd name="T19" fmla="*/ 70 h 285"/>
                  <a:gd name="T20" fmla="*/ 258 w 284"/>
                  <a:gd name="T21" fmla="*/ 108 h 285"/>
                  <a:gd name="T22" fmla="*/ 218 w 284"/>
                  <a:gd name="T23" fmla="*/ 164 h 285"/>
                  <a:gd name="T24" fmla="*/ 190 w 284"/>
                  <a:gd name="T25" fmla="*/ 19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84 w 284"/>
                  <a:gd name="T31" fmla="*/ 184 h 285"/>
                  <a:gd name="T32" fmla="*/ 205 w 284"/>
                  <a:gd name="T33" fmla="*/ 159 h 285"/>
                  <a:gd name="T34" fmla="*/ 239 w 284"/>
                  <a:gd name="T35" fmla="*/ 113 h 285"/>
                  <a:gd name="T36" fmla="*/ 258 w 284"/>
                  <a:gd name="T37" fmla="*/ 71 h 285"/>
                  <a:gd name="T38" fmla="*/ 261 w 284"/>
                  <a:gd name="T39" fmla="*/ 55 h 285"/>
                  <a:gd name="T40" fmla="*/ 260 w 284"/>
                  <a:gd name="T41" fmla="*/ 40 h 285"/>
                  <a:gd name="T42" fmla="*/ 254 w 284"/>
                  <a:gd name="T43" fmla="*/ 29 h 285"/>
                  <a:gd name="T44" fmla="*/ 254 w 284"/>
                  <a:gd name="T45" fmla="*/ 29 h 285"/>
                  <a:gd name="T46" fmla="*/ 246 w 284"/>
                  <a:gd name="T47" fmla="*/ 24 h 285"/>
                  <a:gd name="T48" fmla="*/ 235 w 284"/>
                  <a:gd name="T49" fmla="*/ 23 h 285"/>
                  <a:gd name="T50" fmla="*/ 209 w 284"/>
                  <a:gd name="T51" fmla="*/ 27 h 285"/>
                  <a:gd name="T52" fmla="*/ 177 w 284"/>
                  <a:gd name="T53" fmla="*/ 40 h 285"/>
                  <a:gd name="T54" fmla="*/ 142 w 284"/>
                  <a:gd name="T55" fmla="*/ 65 h 285"/>
                  <a:gd name="T56" fmla="*/ 8 w 284"/>
                  <a:gd name="T57" fmla="*/ 276 h 285"/>
                  <a:gd name="T58" fmla="*/ 4 w 284"/>
                  <a:gd name="T59" fmla="*/ 271 h 285"/>
                  <a:gd name="T60" fmla="*/ 0 w 284"/>
                  <a:gd name="T61" fmla="*/ 256 h 285"/>
                  <a:gd name="T62" fmla="*/ 1 w 284"/>
                  <a:gd name="T63" fmla="*/ 237 h 285"/>
                  <a:gd name="T64" fmla="*/ 6 w 284"/>
                  <a:gd name="T65" fmla="*/ 214 h 285"/>
                  <a:gd name="T66" fmla="*/ 25 w 284"/>
                  <a:gd name="T67" fmla="*/ 176 h 285"/>
                  <a:gd name="T68" fmla="*/ 66 w 284"/>
                  <a:gd name="T69" fmla="*/ 120 h 285"/>
                  <a:gd name="T70" fmla="*/ 93 w 284"/>
                  <a:gd name="T71" fmla="*/ 93 h 285"/>
                  <a:gd name="T72" fmla="*/ 142 w 284"/>
                  <a:gd name="T73" fmla="*/ 50 h 285"/>
                  <a:gd name="T74" fmla="*/ 142 w 284"/>
                  <a:gd name="T75" fmla="*/ 65 h 285"/>
                  <a:gd name="T76" fmla="*/ 100 w 284"/>
                  <a:gd name="T77" fmla="*/ 101 h 285"/>
                  <a:gd name="T78" fmla="*/ 78 w 284"/>
                  <a:gd name="T79" fmla="*/ 124 h 285"/>
                  <a:gd name="T80" fmla="*/ 44 w 284"/>
                  <a:gd name="T81" fmla="*/ 170 h 285"/>
                  <a:gd name="T82" fmla="*/ 25 w 284"/>
                  <a:gd name="T83" fmla="*/ 212 h 285"/>
                  <a:gd name="T84" fmla="*/ 23 w 284"/>
                  <a:gd name="T85" fmla="*/ 230 h 285"/>
                  <a:gd name="T86" fmla="*/ 24 w 284"/>
                  <a:gd name="T87" fmla="*/ 243 h 285"/>
                  <a:gd name="T88" fmla="*/ 29 w 284"/>
                  <a:gd name="T89" fmla="*/ 254 h 285"/>
                  <a:gd name="T90" fmla="*/ 33 w 284"/>
                  <a:gd name="T91" fmla="*/ 257 h 285"/>
                  <a:gd name="T92" fmla="*/ 43 w 284"/>
                  <a:gd name="T93" fmla="*/ 261 h 285"/>
                  <a:gd name="T94" fmla="*/ 60 w 284"/>
                  <a:gd name="T95" fmla="*/ 261 h 285"/>
                  <a:gd name="T96" fmla="*/ 89 w 284"/>
                  <a:gd name="T97" fmla="*/ 252 h 285"/>
                  <a:gd name="T98" fmla="*/ 124 w 284"/>
                  <a:gd name="T99" fmla="*/ 233 h 285"/>
                  <a:gd name="T100" fmla="*/ 142 w 284"/>
                  <a:gd name="T101" fmla="*/ 235 h 285"/>
                  <a:gd name="T102" fmla="*/ 120 w 284"/>
                  <a:gd name="T103" fmla="*/ 250 h 285"/>
                  <a:gd name="T104" fmla="*/ 79 w 284"/>
                  <a:gd name="T105" fmla="*/ 273 h 285"/>
                  <a:gd name="T106" fmla="*/ 44 w 284"/>
                  <a:gd name="T107" fmla="*/ 284 h 285"/>
                  <a:gd name="T108" fmla="*/ 23 w 284"/>
                  <a:gd name="T109" fmla="*/ 284 h 285"/>
                  <a:gd name="T110" fmla="*/ 12 w 284"/>
                  <a:gd name="T111" fmla="*/ 280 h 285"/>
                  <a:gd name="T112" fmla="*/ 8 w 284"/>
                  <a:gd name="T113" fmla="*/ 276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3" y="34"/>
                    </a:lnTo>
                    <a:lnTo>
                      <a:pt x="184" y="21"/>
                    </a:lnTo>
                    <a:lnTo>
                      <a:pt x="204" y="11"/>
                    </a:lnTo>
                    <a:lnTo>
                      <a:pt x="223" y="4"/>
                    </a:lnTo>
                    <a:lnTo>
                      <a:pt x="239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6" y="2"/>
                    </a:lnTo>
                    <a:lnTo>
                      <a:pt x="272" y="4"/>
                    </a:lnTo>
                    <a:lnTo>
                      <a:pt x="276" y="8"/>
                    </a:lnTo>
                    <a:lnTo>
                      <a:pt x="276" y="8"/>
                    </a:lnTo>
                    <a:lnTo>
                      <a:pt x="280" y="13"/>
                    </a:lnTo>
                    <a:lnTo>
                      <a:pt x="283" y="20"/>
                    </a:lnTo>
                    <a:lnTo>
                      <a:pt x="284" y="28"/>
                    </a:lnTo>
                    <a:lnTo>
                      <a:pt x="284" y="38"/>
                    </a:lnTo>
                    <a:lnTo>
                      <a:pt x="283" y="47"/>
                    </a:lnTo>
                    <a:lnTo>
                      <a:pt x="280" y="58"/>
                    </a:lnTo>
                    <a:lnTo>
                      <a:pt x="277" y="70"/>
                    </a:lnTo>
                    <a:lnTo>
                      <a:pt x="272" y="82"/>
                    </a:lnTo>
                    <a:lnTo>
                      <a:pt x="258" y="108"/>
                    </a:lnTo>
                    <a:lnTo>
                      <a:pt x="239" y="135"/>
                    </a:lnTo>
                    <a:lnTo>
                      <a:pt x="218" y="164"/>
                    </a:lnTo>
                    <a:lnTo>
                      <a:pt x="190" y="192"/>
                    </a:lnTo>
                    <a:lnTo>
                      <a:pt x="190" y="192"/>
                    </a:lnTo>
                    <a:lnTo>
                      <a:pt x="166" y="215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62" y="203"/>
                    </a:lnTo>
                    <a:lnTo>
                      <a:pt x="184" y="184"/>
                    </a:lnTo>
                    <a:lnTo>
                      <a:pt x="184" y="184"/>
                    </a:lnTo>
                    <a:lnTo>
                      <a:pt x="205" y="159"/>
                    </a:lnTo>
                    <a:lnTo>
                      <a:pt x="223" y="136"/>
                    </a:lnTo>
                    <a:lnTo>
                      <a:pt x="239" y="113"/>
                    </a:lnTo>
                    <a:lnTo>
                      <a:pt x="250" y="92"/>
                    </a:lnTo>
                    <a:lnTo>
                      <a:pt x="258" y="71"/>
                    </a:lnTo>
                    <a:lnTo>
                      <a:pt x="260" y="63"/>
                    </a:lnTo>
                    <a:lnTo>
                      <a:pt x="261" y="55"/>
                    </a:lnTo>
                    <a:lnTo>
                      <a:pt x="261" y="47"/>
                    </a:lnTo>
                    <a:lnTo>
                      <a:pt x="260" y="40"/>
                    </a:lnTo>
                    <a:lnTo>
                      <a:pt x="258" y="35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0" y="27"/>
                    </a:lnTo>
                    <a:lnTo>
                      <a:pt x="246" y="24"/>
                    </a:lnTo>
                    <a:lnTo>
                      <a:pt x="241" y="23"/>
                    </a:lnTo>
                    <a:lnTo>
                      <a:pt x="235" y="23"/>
                    </a:lnTo>
                    <a:lnTo>
                      <a:pt x="223" y="23"/>
                    </a:lnTo>
                    <a:lnTo>
                      <a:pt x="209" y="27"/>
                    </a:lnTo>
                    <a:lnTo>
                      <a:pt x="195" y="32"/>
                    </a:lnTo>
                    <a:lnTo>
                      <a:pt x="177" y="40"/>
                    </a:lnTo>
                    <a:lnTo>
                      <a:pt x="159" y="5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276"/>
                    </a:moveTo>
                    <a:lnTo>
                      <a:pt x="8" y="276"/>
                    </a:lnTo>
                    <a:lnTo>
                      <a:pt x="4" y="271"/>
                    </a:lnTo>
                    <a:lnTo>
                      <a:pt x="1" y="264"/>
                    </a:lnTo>
                    <a:lnTo>
                      <a:pt x="0" y="256"/>
                    </a:lnTo>
                    <a:lnTo>
                      <a:pt x="0" y="246"/>
                    </a:lnTo>
                    <a:lnTo>
                      <a:pt x="1" y="237"/>
                    </a:lnTo>
                    <a:lnTo>
                      <a:pt x="4" y="226"/>
                    </a:lnTo>
                    <a:lnTo>
                      <a:pt x="6" y="214"/>
                    </a:lnTo>
                    <a:lnTo>
                      <a:pt x="12" y="201"/>
                    </a:lnTo>
                    <a:lnTo>
                      <a:pt x="25" y="176"/>
                    </a:lnTo>
                    <a:lnTo>
                      <a:pt x="44" y="149"/>
                    </a:lnTo>
                    <a:lnTo>
                      <a:pt x="66" y="120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117" y="70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1" y="81"/>
                    </a:lnTo>
                    <a:lnTo>
                      <a:pt x="100" y="101"/>
                    </a:lnTo>
                    <a:lnTo>
                      <a:pt x="100" y="101"/>
                    </a:lnTo>
                    <a:lnTo>
                      <a:pt x="78" y="124"/>
                    </a:lnTo>
                    <a:lnTo>
                      <a:pt x="60" y="147"/>
                    </a:lnTo>
                    <a:lnTo>
                      <a:pt x="44" y="170"/>
                    </a:lnTo>
                    <a:lnTo>
                      <a:pt x="33" y="192"/>
                    </a:lnTo>
                    <a:lnTo>
                      <a:pt x="25" y="212"/>
                    </a:lnTo>
                    <a:lnTo>
                      <a:pt x="24" y="220"/>
                    </a:lnTo>
                    <a:lnTo>
                      <a:pt x="23" y="230"/>
                    </a:lnTo>
                    <a:lnTo>
                      <a:pt x="23" y="237"/>
                    </a:lnTo>
                    <a:lnTo>
                      <a:pt x="24" y="243"/>
                    </a:lnTo>
                    <a:lnTo>
                      <a:pt x="25" y="249"/>
                    </a:lnTo>
                    <a:lnTo>
                      <a:pt x="29" y="254"/>
                    </a:lnTo>
                    <a:lnTo>
                      <a:pt x="29" y="254"/>
                    </a:lnTo>
                    <a:lnTo>
                      <a:pt x="33" y="257"/>
                    </a:lnTo>
                    <a:lnTo>
                      <a:pt x="37" y="260"/>
                    </a:lnTo>
                    <a:lnTo>
                      <a:pt x="43" y="261"/>
                    </a:lnTo>
                    <a:lnTo>
                      <a:pt x="48" y="261"/>
                    </a:lnTo>
                    <a:lnTo>
                      <a:pt x="60" y="261"/>
                    </a:lnTo>
                    <a:lnTo>
                      <a:pt x="74" y="257"/>
                    </a:lnTo>
                    <a:lnTo>
                      <a:pt x="89" y="252"/>
                    </a:lnTo>
                    <a:lnTo>
                      <a:pt x="107" y="243"/>
                    </a:lnTo>
                    <a:lnTo>
                      <a:pt x="124" y="23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20" y="250"/>
                    </a:lnTo>
                    <a:lnTo>
                      <a:pt x="100" y="262"/>
                    </a:lnTo>
                    <a:lnTo>
                      <a:pt x="79" y="273"/>
                    </a:lnTo>
                    <a:lnTo>
                      <a:pt x="60" y="280"/>
                    </a:lnTo>
                    <a:lnTo>
                      <a:pt x="44" y="284"/>
                    </a:lnTo>
                    <a:lnTo>
                      <a:pt x="29" y="285"/>
                    </a:lnTo>
                    <a:lnTo>
                      <a:pt x="23" y="284"/>
                    </a:lnTo>
                    <a:lnTo>
                      <a:pt x="17" y="283"/>
                    </a:lnTo>
                    <a:lnTo>
                      <a:pt x="12" y="280"/>
                    </a:lnTo>
                    <a:lnTo>
                      <a:pt x="8" y="276"/>
                    </a:lnTo>
                    <a:lnTo>
                      <a:pt x="8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125"/>
              <p:cNvSpPr/>
              <p:nvPr/>
            </p:nvSpPr>
            <p:spPr bwMode="auto">
              <a:xfrm>
                <a:off x="2365376" y="1966913"/>
                <a:ext cx="92075" cy="95250"/>
              </a:xfrm>
              <a:custGeom>
                <a:avLst/>
                <a:gdLst>
                  <a:gd name="T0" fmla="*/ 0 w 58"/>
                  <a:gd name="T1" fmla="*/ 30 h 60"/>
                  <a:gd name="T2" fmla="*/ 0 w 58"/>
                  <a:gd name="T3" fmla="*/ 30 h 60"/>
                  <a:gd name="T4" fmla="*/ 1 w 58"/>
                  <a:gd name="T5" fmla="*/ 24 h 60"/>
                  <a:gd name="T6" fmla="*/ 3 w 58"/>
                  <a:gd name="T7" fmla="*/ 19 h 60"/>
                  <a:gd name="T8" fmla="*/ 5 w 58"/>
                  <a:gd name="T9" fmla="*/ 14 h 60"/>
                  <a:gd name="T10" fmla="*/ 9 w 58"/>
                  <a:gd name="T11" fmla="*/ 10 h 60"/>
                  <a:gd name="T12" fmla="*/ 13 w 58"/>
                  <a:gd name="T13" fmla="*/ 6 h 60"/>
                  <a:gd name="T14" fmla="*/ 18 w 58"/>
                  <a:gd name="T15" fmla="*/ 3 h 60"/>
                  <a:gd name="T16" fmla="*/ 24 w 58"/>
                  <a:gd name="T17" fmla="*/ 1 h 60"/>
                  <a:gd name="T18" fmla="*/ 30 w 58"/>
                  <a:gd name="T19" fmla="*/ 0 h 60"/>
                  <a:gd name="T20" fmla="*/ 30 w 58"/>
                  <a:gd name="T21" fmla="*/ 0 h 60"/>
                  <a:gd name="T22" fmla="*/ 35 w 58"/>
                  <a:gd name="T23" fmla="*/ 1 h 60"/>
                  <a:gd name="T24" fmla="*/ 41 w 58"/>
                  <a:gd name="T25" fmla="*/ 3 h 60"/>
                  <a:gd name="T26" fmla="*/ 46 w 58"/>
                  <a:gd name="T27" fmla="*/ 6 h 60"/>
                  <a:gd name="T28" fmla="*/ 50 w 58"/>
                  <a:gd name="T29" fmla="*/ 10 h 60"/>
                  <a:gd name="T30" fmla="*/ 54 w 58"/>
                  <a:gd name="T31" fmla="*/ 14 h 60"/>
                  <a:gd name="T32" fmla="*/ 57 w 58"/>
                  <a:gd name="T33" fmla="*/ 19 h 60"/>
                  <a:gd name="T34" fmla="*/ 58 w 58"/>
                  <a:gd name="T35" fmla="*/ 24 h 60"/>
                  <a:gd name="T36" fmla="*/ 58 w 58"/>
                  <a:gd name="T37" fmla="*/ 30 h 60"/>
                  <a:gd name="T38" fmla="*/ 58 w 58"/>
                  <a:gd name="T39" fmla="*/ 30 h 60"/>
                  <a:gd name="T40" fmla="*/ 58 w 58"/>
                  <a:gd name="T41" fmla="*/ 35 h 60"/>
                  <a:gd name="T42" fmla="*/ 57 w 58"/>
                  <a:gd name="T43" fmla="*/ 41 h 60"/>
                  <a:gd name="T44" fmla="*/ 54 w 58"/>
                  <a:gd name="T45" fmla="*/ 46 h 60"/>
                  <a:gd name="T46" fmla="*/ 50 w 58"/>
                  <a:gd name="T47" fmla="*/ 50 h 60"/>
                  <a:gd name="T48" fmla="*/ 46 w 58"/>
                  <a:gd name="T49" fmla="*/ 54 h 60"/>
                  <a:gd name="T50" fmla="*/ 41 w 58"/>
                  <a:gd name="T51" fmla="*/ 57 h 60"/>
                  <a:gd name="T52" fmla="*/ 35 w 58"/>
                  <a:gd name="T53" fmla="*/ 58 h 60"/>
                  <a:gd name="T54" fmla="*/ 30 w 58"/>
                  <a:gd name="T55" fmla="*/ 60 h 60"/>
                  <a:gd name="T56" fmla="*/ 30 w 58"/>
                  <a:gd name="T57" fmla="*/ 60 h 60"/>
                  <a:gd name="T58" fmla="*/ 24 w 58"/>
                  <a:gd name="T59" fmla="*/ 58 h 60"/>
                  <a:gd name="T60" fmla="*/ 18 w 58"/>
                  <a:gd name="T61" fmla="*/ 57 h 60"/>
                  <a:gd name="T62" fmla="*/ 13 w 58"/>
                  <a:gd name="T63" fmla="*/ 54 h 60"/>
                  <a:gd name="T64" fmla="*/ 9 w 58"/>
                  <a:gd name="T65" fmla="*/ 50 h 60"/>
                  <a:gd name="T66" fmla="*/ 5 w 58"/>
                  <a:gd name="T67" fmla="*/ 46 h 60"/>
                  <a:gd name="T68" fmla="*/ 3 w 58"/>
                  <a:gd name="T69" fmla="*/ 41 h 60"/>
                  <a:gd name="T70" fmla="*/ 1 w 58"/>
                  <a:gd name="T71" fmla="*/ 35 h 60"/>
                  <a:gd name="T72" fmla="*/ 0 w 58"/>
                  <a:gd name="T73" fmla="*/ 30 h 60"/>
                  <a:gd name="T74" fmla="*/ 0 w 58"/>
                  <a:gd name="T75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" h="60">
                    <a:moveTo>
                      <a:pt x="0" y="30"/>
                    </a:moveTo>
                    <a:lnTo>
                      <a:pt x="0" y="30"/>
                    </a:lnTo>
                    <a:lnTo>
                      <a:pt x="1" y="24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8" y="3"/>
                    </a:lnTo>
                    <a:lnTo>
                      <a:pt x="24" y="1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5" y="1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57" y="19"/>
                    </a:lnTo>
                    <a:lnTo>
                      <a:pt x="58" y="24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35"/>
                    </a:lnTo>
                    <a:lnTo>
                      <a:pt x="57" y="41"/>
                    </a:lnTo>
                    <a:lnTo>
                      <a:pt x="54" y="46"/>
                    </a:lnTo>
                    <a:lnTo>
                      <a:pt x="50" y="50"/>
                    </a:lnTo>
                    <a:lnTo>
                      <a:pt x="46" y="54"/>
                    </a:lnTo>
                    <a:lnTo>
                      <a:pt x="41" y="57"/>
                    </a:lnTo>
                    <a:lnTo>
                      <a:pt x="35" y="58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24" y="58"/>
                    </a:lnTo>
                    <a:lnTo>
                      <a:pt x="18" y="57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5" y="46"/>
                    </a:lnTo>
                    <a:lnTo>
                      <a:pt x="3" y="41"/>
                    </a:lnTo>
                    <a:lnTo>
                      <a:pt x="1" y="35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12" name="组合 211"/>
            <p:cNvGrpSpPr/>
            <p:nvPr/>
          </p:nvGrpSpPr>
          <p:grpSpPr>
            <a:xfrm>
              <a:off x="1150835" y="1592095"/>
              <a:ext cx="225927" cy="287115"/>
              <a:chOff x="1493838" y="1541463"/>
              <a:chExt cx="381000" cy="484187"/>
            </a:xfrm>
            <a:grpFill/>
          </p:grpSpPr>
          <p:sp>
            <p:nvSpPr>
              <p:cNvPr id="213" name="Freeform 126"/>
              <p:cNvSpPr>
                <a:spLocks noEditPoints="1"/>
              </p:cNvSpPr>
              <p:nvPr/>
            </p:nvSpPr>
            <p:spPr bwMode="auto">
              <a:xfrm>
                <a:off x="1493838" y="1546225"/>
                <a:ext cx="254000" cy="479425"/>
              </a:xfrm>
              <a:custGeom>
                <a:avLst/>
                <a:gdLst>
                  <a:gd name="T0" fmla="*/ 160 w 160"/>
                  <a:gd name="T1" fmla="*/ 0 h 302"/>
                  <a:gd name="T2" fmla="*/ 160 w 160"/>
                  <a:gd name="T3" fmla="*/ 302 h 302"/>
                  <a:gd name="T4" fmla="*/ 94 w 160"/>
                  <a:gd name="T5" fmla="*/ 302 h 302"/>
                  <a:gd name="T6" fmla="*/ 94 w 160"/>
                  <a:gd name="T7" fmla="*/ 261 h 302"/>
                  <a:gd name="T8" fmla="*/ 136 w 160"/>
                  <a:gd name="T9" fmla="*/ 261 h 302"/>
                  <a:gd name="T10" fmla="*/ 136 w 160"/>
                  <a:gd name="T11" fmla="*/ 116 h 302"/>
                  <a:gd name="T12" fmla="*/ 136 w 160"/>
                  <a:gd name="T13" fmla="*/ 116 h 302"/>
                  <a:gd name="T14" fmla="*/ 94 w 160"/>
                  <a:gd name="T15" fmla="*/ 189 h 302"/>
                  <a:gd name="T16" fmla="*/ 94 w 160"/>
                  <a:gd name="T17" fmla="*/ 124 h 302"/>
                  <a:gd name="T18" fmla="*/ 160 w 160"/>
                  <a:gd name="T19" fmla="*/ 0 h 302"/>
                  <a:gd name="T20" fmla="*/ 94 w 160"/>
                  <a:gd name="T21" fmla="*/ 302 h 302"/>
                  <a:gd name="T22" fmla="*/ 0 w 160"/>
                  <a:gd name="T23" fmla="*/ 302 h 302"/>
                  <a:gd name="T24" fmla="*/ 94 w 160"/>
                  <a:gd name="T25" fmla="*/ 124 h 302"/>
                  <a:gd name="T26" fmla="*/ 94 w 160"/>
                  <a:gd name="T27" fmla="*/ 189 h 302"/>
                  <a:gd name="T28" fmla="*/ 53 w 160"/>
                  <a:gd name="T29" fmla="*/ 261 h 302"/>
                  <a:gd name="T30" fmla="*/ 94 w 160"/>
                  <a:gd name="T31" fmla="*/ 261 h 302"/>
                  <a:gd name="T32" fmla="*/ 94 w 160"/>
                  <a:gd name="T33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0" h="302">
                    <a:moveTo>
                      <a:pt x="160" y="0"/>
                    </a:moveTo>
                    <a:lnTo>
                      <a:pt x="160" y="302"/>
                    </a:lnTo>
                    <a:lnTo>
                      <a:pt x="94" y="302"/>
                    </a:lnTo>
                    <a:lnTo>
                      <a:pt x="94" y="261"/>
                    </a:lnTo>
                    <a:lnTo>
                      <a:pt x="136" y="261"/>
                    </a:lnTo>
                    <a:lnTo>
                      <a:pt x="136" y="116"/>
                    </a:lnTo>
                    <a:lnTo>
                      <a:pt x="136" y="116"/>
                    </a:lnTo>
                    <a:lnTo>
                      <a:pt x="94" y="189"/>
                    </a:lnTo>
                    <a:lnTo>
                      <a:pt x="94" y="124"/>
                    </a:lnTo>
                    <a:lnTo>
                      <a:pt x="160" y="0"/>
                    </a:lnTo>
                    <a:close/>
                    <a:moveTo>
                      <a:pt x="94" y="302"/>
                    </a:moveTo>
                    <a:lnTo>
                      <a:pt x="0" y="302"/>
                    </a:lnTo>
                    <a:lnTo>
                      <a:pt x="94" y="124"/>
                    </a:lnTo>
                    <a:lnTo>
                      <a:pt x="94" y="189"/>
                    </a:lnTo>
                    <a:lnTo>
                      <a:pt x="53" y="261"/>
                    </a:lnTo>
                    <a:lnTo>
                      <a:pt x="94" y="261"/>
                    </a:lnTo>
                    <a:lnTo>
                      <a:pt x="94" y="3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Rectangle 127"/>
              <p:cNvSpPr>
                <a:spLocks noChangeArrowheads="1"/>
              </p:cNvSpPr>
              <p:nvPr/>
            </p:nvSpPr>
            <p:spPr bwMode="auto">
              <a:xfrm>
                <a:off x="1811338" y="1541463"/>
                <a:ext cx="63500" cy="471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15" name="Freeform 128"/>
            <p:cNvSpPr>
              <a:spLocks noEditPoints="1"/>
            </p:cNvSpPr>
            <p:nvPr/>
          </p:nvSpPr>
          <p:spPr bwMode="auto">
            <a:xfrm>
              <a:off x="2287059" y="2995667"/>
              <a:ext cx="301236" cy="235340"/>
            </a:xfrm>
            <a:custGeom>
              <a:avLst/>
              <a:gdLst>
                <a:gd name="T0" fmla="*/ 298 w 320"/>
                <a:gd name="T1" fmla="*/ 57 h 250"/>
                <a:gd name="T2" fmla="*/ 320 w 320"/>
                <a:gd name="T3" fmla="*/ 138 h 250"/>
                <a:gd name="T4" fmla="*/ 303 w 320"/>
                <a:gd name="T5" fmla="*/ 212 h 250"/>
                <a:gd name="T6" fmla="*/ 271 w 320"/>
                <a:gd name="T7" fmla="*/ 245 h 250"/>
                <a:gd name="T8" fmla="*/ 263 w 320"/>
                <a:gd name="T9" fmla="*/ 233 h 250"/>
                <a:gd name="T10" fmla="*/ 279 w 320"/>
                <a:gd name="T11" fmla="*/ 214 h 250"/>
                <a:gd name="T12" fmla="*/ 276 w 320"/>
                <a:gd name="T13" fmla="*/ 191 h 250"/>
                <a:gd name="T14" fmla="*/ 261 w 320"/>
                <a:gd name="T15" fmla="*/ 165 h 250"/>
                <a:gd name="T16" fmla="*/ 287 w 320"/>
                <a:gd name="T17" fmla="*/ 165 h 250"/>
                <a:gd name="T18" fmla="*/ 299 w 320"/>
                <a:gd name="T19" fmla="*/ 153 h 250"/>
                <a:gd name="T20" fmla="*/ 299 w 320"/>
                <a:gd name="T21" fmla="*/ 126 h 250"/>
                <a:gd name="T22" fmla="*/ 283 w 320"/>
                <a:gd name="T23" fmla="*/ 112 h 250"/>
                <a:gd name="T24" fmla="*/ 261 w 320"/>
                <a:gd name="T25" fmla="*/ 100 h 250"/>
                <a:gd name="T26" fmla="*/ 278 w 320"/>
                <a:gd name="T27" fmla="*/ 96 h 250"/>
                <a:gd name="T28" fmla="*/ 287 w 320"/>
                <a:gd name="T29" fmla="*/ 74 h 250"/>
                <a:gd name="T30" fmla="*/ 280 w 320"/>
                <a:gd name="T31" fmla="*/ 58 h 250"/>
                <a:gd name="T32" fmla="*/ 238 w 320"/>
                <a:gd name="T33" fmla="*/ 8 h 250"/>
                <a:gd name="T34" fmla="*/ 261 w 320"/>
                <a:gd name="T35" fmla="*/ 50 h 250"/>
                <a:gd name="T36" fmla="*/ 242 w 320"/>
                <a:gd name="T37" fmla="*/ 59 h 250"/>
                <a:gd name="T38" fmla="*/ 238 w 320"/>
                <a:gd name="T39" fmla="*/ 34 h 250"/>
                <a:gd name="T40" fmla="*/ 261 w 320"/>
                <a:gd name="T41" fmla="*/ 247 h 250"/>
                <a:gd name="T42" fmla="*/ 244 w 320"/>
                <a:gd name="T43" fmla="*/ 235 h 250"/>
                <a:gd name="T44" fmla="*/ 261 w 320"/>
                <a:gd name="T45" fmla="*/ 247 h 250"/>
                <a:gd name="T46" fmla="*/ 261 w 320"/>
                <a:gd name="T47" fmla="*/ 113 h 250"/>
                <a:gd name="T48" fmla="*/ 245 w 320"/>
                <a:gd name="T49" fmla="*/ 135 h 250"/>
                <a:gd name="T50" fmla="*/ 252 w 320"/>
                <a:gd name="T51" fmla="*/ 155 h 250"/>
                <a:gd name="T52" fmla="*/ 256 w 320"/>
                <a:gd name="T53" fmla="*/ 174 h 250"/>
                <a:gd name="T54" fmla="*/ 238 w 320"/>
                <a:gd name="T55" fmla="*/ 82 h 250"/>
                <a:gd name="T56" fmla="*/ 255 w 320"/>
                <a:gd name="T57" fmla="*/ 100 h 250"/>
                <a:gd name="T58" fmla="*/ 238 w 320"/>
                <a:gd name="T59" fmla="*/ 8 h 250"/>
                <a:gd name="T60" fmla="*/ 234 w 320"/>
                <a:gd name="T61" fmla="*/ 20 h 250"/>
                <a:gd name="T62" fmla="*/ 219 w 320"/>
                <a:gd name="T63" fmla="*/ 2 h 250"/>
                <a:gd name="T64" fmla="*/ 219 w 320"/>
                <a:gd name="T65" fmla="*/ 215 h 250"/>
                <a:gd name="T66" fmla="*/ 229 w 320"/>
                <a:gd name="T67" fmla="*/ 227 h 250"/>
                <a:gd name="T68" fmla="*/ 238 w 320"/>
                <a:gd name="T69" fmla="*/ 39 h 250"/>
                <a:gd name="T70" fmla="*/ 238 w 320"/>
                <a:gd name="T71" fmla="*/ 174 h 250"/>
                <a:gd name="T72" fmla="*/ 226 w 320"/>
                <a:gd name="T73" fmla="*/ 184 h 250"/>
                <a:gd name="T74" fmla="*/ 225 w 320"/>
                <a:gd name="T75" fmla="*/ 51 h 250"/>
                <a:gd name="T76" fmla="*/ 238 w 320"/>
                <a:gd name="T77" fmla="*/ 39 h 250"/>
                <a:gd name="T78" fmla="*/ 134 w 320"/>
                <a:gd name="T79" fmla="*/ 8 h 250"/>
                <a:gd name="T80" fmla="*/ 219 w 320"/>
                <a:gd name="T81" fmla="*/ 2 h 250"/>
                <a:gd name="T82" fmla="*/ 211 w 320"/>
                <a:gd name="T83" fmla="*/ 16 h 250"/>
                <a:gd name="T84" fmla="*/ 203 w 320"/>
                <a:gd name="T85" fmla="*/ 42 h 250"/>
                <a:gd name="T86" fmla="*/ 219 w 320"/>
                <a:gd name="T87" fmla="*/ 53 h 250"/>
                <a:gd name="T88" fmla="*/ 218 w 320"/>
                <a:gd name="T89" fmla="*/ 210 h 250"/>
                <a:gd name="T90" fmla="*/ 194 w 320"/>
                <a:gd name="T91" fmla="*/ 230 h 250"/>
                <a:gd name="T92" fmla="*/ 125 w 320"/>
                <a:gd name="T93" fmla="*/ 192 h 250"/>
                <a:gd name="T94" fmla="*/ 68 w 320"/>
                <a:gd name="T95" fmla="*/ 164 h 250"/>
                <a:gd name="T96" fmla="*/ 84 w 320"/>
                <a:gd name="T97" fmla="*/ 159 h 250"/>
                <a:gd name="T98" fmla="*/ 104 w 320"/>
                <a:gd name="T99" fmla="*/ 131 h 250"/>
                <a:gd name="T100" fmla="*/ 95 w 320"/>
                <a:gd name="T101" fmla="*/ 100 h 250"/>
                <a:gd name="T102" fmla="*/ 0 w 320"/>
                <a:gd name="T103" fmla="*/ 136 h 250"/>
                <a:gd name="T104" fmla="*/ 5 w 320"/>
                <a:gd name="T105" fmla="*/ 96 h 250"/>
                <a:gd name="T106" fmla="*/ 45 w 320"/>
                <a:gd name="T107" fmla="*/ 44 h 250"/>
                <a:gd name="T108" fmla="*/ 68 w 320"/>
                <a:gd name="T109" fmla="*/ 88 h 250"/>
                <a:gd name="T110" fmla="*/ 38 w 320"/>
                <a:gd name="T111" fmla="*/ 101 h 250"/>
                <a:gd name="T112" fmla="*/ 31 w 320"/>
                <a:gd name="T113" fmla="*/ 135 h 250"/>
                <a:gd name="T114" fmla="*/ 57 w 320"/>
                <a:gd name="T115" fmla="*/ 162 h 250"/>
                <a:gd name="T116" fmla="*/ 42 w 320"/>
                <a:gd name="T117" fmla="*/ 189 h 250"/>
                <a:gd name="T118" fmla="*/ 3 w 320"/>
                <a:gd name="T119" fmla="*/ 1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0" h="250">
                  <a:moveTo>
                    <a:pt x="261" y="19"/>
                  </a:moveTo>
                  <a:lnTo>
                    <a:pt x="261" y="19"/>
                  </a:lnTo>
                  <a:lnTo>
                    <a:pt x="276" y="30"/>
                  </a:lnTo>
                  <a:lnTo>
                    <a:pt x="288" y="42"/>
                  </a:lnTo>
                  <a:lnTo>
                    <a:pt x="298" y="57"/>
                  </a:lnTo>
                  <a:lnTo>
                    <a:pt x="306" y="71"/>
                  </a:lnTo>
                  <a:lnTo>
                    <a:pt x="312" y="88"/>
                  </a:lnTo>
                  <a:lnTo>
                    <a:pt x="316" y="104"/>
                  </a:lnTo>
                  <a:lnTo>
                    <a:pt x="318" y="120"/>
                  </a:lnTo>
                  <a:lnTo>
                    <a:pt x="320" y="138"/>
                  </a:lnTo>
                  <a:lnTo>
                    <a:pt x="320" y="154"/>
                  </a:lnTo>
                  <a:lnTo>
                    <a:pt x="317" y="170"/>
                  </a:lnTo>
                  <a:lnTo>
                    <a:pt x="314" y="185"/>
                  </a:lnTo>
                  <a:lnTo>
                    <a:pt x="310" y="200"/>
                  </a:lnTo>
                  <a:lnTo>
                    <a:pt x="303" y="212"/>
                  </a:lnTo>
                  <a:lnTo>
                    <a:pt x="297" y="223"/>
                  </a:lnTo>
                  <a:lnTo>
                    <a:pt x="290" y="233"/>
                  </a:lnTo>
                  <a:lnTo>
                    <a:pt x="282" y="239"/>
                  </a:lnTo>
                  <a:lnTo>
                    <a:pt x="282" y="239"/>
                  </a:lnTo>
                  <a:lnTo>
                    <a:pt x="271" y="245"/>
                  </a:lnTo>
                  <a:lnTo>
                    <a:pt x="261" y="247"/>
                  </a:lnTo>
                  <a:lnTo>
                    <a:pt x="261" y="233"/>
                  </a:lnTo>
                  <a:lnTo>
                    <a:pt x="261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8" y="229"/>
                  </a:lnTo>
                  <a:lnTo>
                    <a:pt x="272" y="224"/>
                  </a:lnTo>
                  <a:lnTo>
                    <a:pt x="276" y="219"/>
                  </a:lnTo>
                  <a:lnTo>
                    <a:pt x="279" y="214"/>
                  </a:lnTo>
                  <a:lnTo>
                    <a:pt x="280" y="208"/>
                  </a:lnTo>
                  <a:lnTo>
                    <a:pt x="280" y="203"/>
                  </a:lnTo>
                  <a:lnTo>
                    <a:pt x="279" y="196"/>
                  </a:lnTo>
                  <a:lnTo>
                    <a:pt x="276" y="191"/>
                  </a:lnTo>
                  <a:lnTo>
                    <a:pt x="276" y="191"/>
                  </a:lnTo>
                  <a:lnTo>
                    <a:pt x="274" y="185"/>
                  </a:lnTo>
                  <a:lnTo>
                    <a:pt x="271" y="181"/>
                  </a:lnTo>
                  <a:lnTo>
                    <a:pt x="267" y="178"/>
                  </a:lnTo>
                  <a:lnTo>
                    <a:pt x="261" y="176"/>
                  </a:lnTo>
                  <a:lnTo>
                    <a:pt x="261" y="165"/>
                  </a:lnTo>
                  <a:lnTo>
                    <a:pt x="261" y="165"/>
                  </a:lnTo>
                  <a:lnTo>
                    <a:pt x="268" y="168"/>
                  </a:lnTo>
                  <a:lnTo>
                    <a:pt x="275" y="168"/>
                  </a:lnTo>
                  <a:lnTo>
                    <a:pt x="280" y="168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93" y="162"/>
                  </a:lnTo>
                  <a:lnTo>
                    <a:pt x="297" y="158"/>
                  </a:lnTo>
                  <a:lnTo>
                    <a:pt x="299" y="153"/>
                  </a:lnTo>
                  <a:lnTo>
                    <a:pt x="302" y="149"/>
                  </a:lnTo>
                  <a:lnTo>
                    <a:pt x="303" y="143"/>
                  </a:lnTo>
                  <a:lnTo>
                    <a:pt x="303" y="136"/>
                  </a:lnTo>
                  <a:lnTo>
                    <a:pt x="302" y="131"/>
                  </a:lnTo>
                  <a:lnTo>
                    <a:pt x="299" y="126"/>
                  </a:lnTo>
                  <a:lnTo>
                    <a:pt x="299" y="126"/>
                  </a:lnTo>
                  <a:lnTo>
                    <a:pt x="297" y="122"/>
                  </a:lnTo>
                  <a:lnTo>
                    <a:pt x="293" y="118"/>
                  </a:lnTo>
                  <a:lnTo>
                    <a:pt x="288" y="113"/>
                  </a:lnTo>
                  <a:lnTo>
                    <a:pt x="283" y="112"/>
                  </a:lnTo>
                  <a:lnTo>
                    <a:pt x="279" y="111"/>
                  </a:lnTo>
                  <a:lnTo>
                    <a:pt x="272" y="109"/>
                  </a:lnTo>
                  <a:lnTo>
                    <a:pt x="267" y="111"/>
                  </a:lnTo>
                  <a:lnTo>
                    <a:pt x="261" y="112"/>
                  </a:lnTo>
                  <a:lnTo>
                    <a:pt x="261" y="100"/>
                  </a:lnTo>
                  <a:lnTo>
                    <a:pt x="261" y="100"/>
                  </a:lnTo>
                  <a:lnTo>
                    <a:pt x="268" y="100"/>
                  </a:lnTo>
                  <a:lnTo>
                    <a:pt x="274" y="99"/>
                  </a:lnTo>
                  <a:lnTo>
                    <a:pt x="274" y="99"/>
                  </a:lnTo>
                  <a:lnTo>
                    <a:pt x="278" y="96"/>
                  </a:lnTo>
                  <a:lnTo>
                    <a:pt x="282" y="92"/>
                  </a:lnTo>
                  <a:lnTo>
                    <a:pt x="284" y="88"/>
                  </a:lnTo>
                  <a:lnTo>
                    <a:pt x="286" y="84"/>
                  </a:lnTo>
                  <a:lnTo>
                    <a:pt x="287" y="78"/>
                  </a:lnTo>
                  <a:lnTo>
                    <a:pt x="287" y="74"/>
                  </a:lnTo>
                  <a:lnTo>
                    <a:pt x="286" y="69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0" y="58"/>
                  </a:lnTo>
                  <a:lnTo>
                    <a:pt x="275" y="54"/>
                  </a:lnTo>
                  <a:lnTo>
                    <a:pt x="270" y="51"/>
                  </a:lnTo>
                  <a:lnTo>
                    <a:pt x="261" y="50"/>
                  </a:lnTo>
                  <a:lnTo>
                    <a:pt x="261" y="19"/>
                  </a:lnTo>
                  <a:close/>
                  <a:moveTo>
                    <a:pt x="238" y="8"/>
                  </a:moveTo>
                  <a:lnTo>
                    <a:pt x="238" y="8"/>
                  </a:lnTo>
                  <a:lnTo>
                    <a:pt x="251" y="12"/>
                  </a:lnTo>
                  <a:lnTo>
                    <a:pt x="261" y="19"/>
                  </a:lnTo>
                  <a:lnTo>
                    <a:pt x="261" y="50"/>
                  </a:lnTo>
                  <a:lnTo>
                    <a:pt x="261" y="50"/>
                  </a:lnTo>
                  <a:lnTo>
                    <a:pt x="256" y="50"/>
                  </a:lnTo>
                  <a:lnTo>
                    <a:pt x="251" y="53"/>
                  </a:lnTo>
                  <a:lnTo>
                    <a:pt x="251" y="53"/>
                  </a:lnTo>
                  <a:lnTo>
                    <a:pt x="247" y="55"/>
                  </a:lnTo>
                  <a:lnTo>
                    <a:pt x="242" y="59"/>
                  </a:lnTo>
                  <a:lnTo>
                    <a:pt x="240" y="63"/>
                  </a:lnTo>
                  <a:lnTo>
                    <a:pt x="238" y="67"/>
                  </a:lnTo>
                  <a:lnTo>
                    <a:pt x="238" y="39"/>
                  </a:lnTo>
                  <a:lnTo>
                    <a:pt x="238" y="39"/>
                  </a:lnTo>
                  <a:lnTo>
                    <a:pt x="238" y="34"/>
                  </a:lnTo>
                  <a:lnTo>
                    <a:pt x="238" y="27"/>
                  </a:lnTo>
                  <a:lnTo>
                    <a:pt x="238" y="8"/>
                  </a:lnTo>
                  <a:lnTo>
                    <a:pt x="238" y="8"/>
                  </a:lnTo>
                  <a:close/>
                  <a:moveTo>
                    <a:pt x="261" y="247"/>
                  </a:moveTo>
                  <a:lnTo>
                    <a:pt x="261" y="247"/>
                  </a:lnTo>
                  <a:lnTo>
                    <a:pt x="249" y="250"/>
                  </a:lnTo>
                  <a:lnTo>
                    <a:pt x="238" y="250"/>
                  </a:lnTo>
                  <a:lnTo>
                    <a:pt x="238" y="233"/>
                  </a:lnTo>
                  <a:lnTo>
                    <a:pt x="238" y="233"/>
                  </a:lnTo>
                  <a:lnTo>
                    <a:pt x="244" y="235"/>
                  </a:lnTo>
                  <a:lnTo>
                    <a:pt x="249" y="235"/>
                  </a:lnTo>
                  <a:lnTo>
                    <a:pt x="256" y="235"/>
                  </a:lnTo>
                  <a:lnTo>
                    <a:pt x="261" y="233"/>
                  </a:lnTo>
                  <a:lnTo>
                    <a:pt x="261" y="247"/>
                  </a:lnTo>
                  <a:lnTo>
                    <a:pt x="261" y="247"/>
                  </a:lnTo>
                  <a:close/>
                  <a:moveTo>
                    <a:pt x="261" y="100"/>
                  </a:moveTo>
                  <a:lnTo>
                    <a:pt x="261" y="112"/>
                  </a:lnTo>
                  <a:lnTo>
                    <a:pt x="261" y="112"/>
                  </a:lnTo>
                  <a:lnTo>
                    <a:pt x="261" y="113"/>
                  </a:lnTo>
                  <a:lnTo>
                    <a:pt x="261" y="113"/>
                  </a:lnTo>
                  <a:lnTo>
                    <a:pt x="256" y="116"/>
                  </a:lnTo>
                  <a:lnTo>
                    <a:pt x="252" y="120"/>
                  </a:lnTo>
                  <a:lnTo>
                    <a:pt x="249" y="124"/>
                  </a:lnTo>
                  <a:lnTo>
                    <a:pt x="247" y="130"/>
                  </a:lnTo>
                  <a:lnTo>
                    <a:pt x="245" y="135"/>
                  </a:lnTo>
                  <a:lnTo>
                    <a:pt x="245" y="141"/>
                  </a:lnTo>
                  <a:lnTo>
                    <a:pt x="247" y="146"/>
                  </a:lnTo>
                  <a:lnTo>
                    <a:pt x="249" y="151"/>
                  </a:lnTo>
                  <a:lnTo>
                    <a:pt x="249" y="151"/>
                  </a:lnTo>
                  <a:lnTo>
                    <a:pt x="252" y="155"/>
                  </a:lnTo>
                  <a:lnTo>
                    <a:pt x="255" y="159"/>
                  </a:lnTo>
                  <a:lnTo>
                    <a:pt x="261" y="165"/>
                  </a:lnTo>
                  <a:lnTo>
                    <a:pt x="261" y="176"/>
                  </a:lnTo>
                  <a:lnTo>
                    <a:pt x="261" y="176"/>
                  </a:lnTo>
                  <a:lnTo>
                    <a:pt x="256" y="174"/>
                  </a:lnTo>
                  <a:lnTo>
                    <a:pt x="251" y="173"/>
                  </a:lnTo>
                  <a:lnTo>
                    <a:pt x="244" y="173"/>
                  </a:lnTo>
                  <a:lnTo>
                    <a:pt x="238" y="174"/>
                  </a:lnTo>
                  <a:lnTo>
                    <a:pt x="238" y="82"/>
                  </a:lnTo>
                  <a:lnTo>
                    <a:pt x="238" y="82"/>
                  </a:lnTo>
                  <a:lnTo>
                    <a:pt x="240" y="86"/>
                  </a:lnTo>
                  <a:lnTo>
                    <a:pt x="240" y="86"/>
                  </a:lnTo>
                  <a:lnTo>
                    <a:pt x="244" y="92"/>
                  </a:lnTo>
                  <a:lnTo>
                    <a:pt x="249" y="97"/>
                  </a:lnTo>
                  <a:lnTo>
                    <a:pt x="255" y="100"/>
                  </a:lnTo>
                  <a:lnTo>
                    <a:pt x="261" y="100"/>
                  </a:lnTo>
                  <a:lnTo>
                    <a:pt x="261" y="100"/>
                  </a:lnTo>
                  <a:close/>
                  <a:moveTo>
                    <a:pt x="219" y="2"/>
                  </a:moveTo>
                  <a:lnTo>
                    <a:pt x="219" y="2"/>
                  </a:lnTo>
                  <a:lnTo>
                    <a:pt x="238" y="8"/>
                  </a:lnTo>
                  <a:lnTo>
                    <a:pt x="238" y="27"/>
                  </a:lnTo>
                  <a:lnTo>
                    <a:pt x="238" y="27"/>
                  </a:lnTo>
                  <a:lnTo>
                    <a:pt x="237" y="24"/>
                  </a:lnTo>
                  <a:lnTo>
                    <a:pt x="237" y="24"/>
                  </a:lnTo>
                  <a:lnTo>
                    <a:pt x="234" y="20"/>
                  </a:lnTo>
                  <a:lnTo>
                    <a:pt x="230" y="17"/>
                  </a:lnTo>
                  <a:lnTo>
                    <a:pt x="225" y="15"/>
                  </a:lnTo>
                  <a:lnTo>
                    <a:pt x="219" y="15"/>
                  </a:lnTo>
                  <a:lnTo>
                    <a:pt x="219" y="2"/>
                  </a:lnTo>
                  <a:lnTo>
                    <a:pt x="219" y="2"/>
                  </a:lnTo>
                  <a:close/>
                  <a:moveTo>
                    <a:pt x="238" y="250"/>
                  </a:moveTo>
                  <a:lnTo>
                    <a:pt x="238" y="250"/>
                  </a:lnTo>
                  <a:lnTo>
                    <a:pt x="229" y="247"/>
                  </a:lnTo>
                  <a:lnTo>
                    <a:pt x="219" y="245"/>
                  </a:lnTo>
                  <a:lnTo>
                    <a:pt x="219" y="215"/>
                  </a:lnTo>
                  <a:lnTo>
                    <a:pt x="219" y="215"/>
                  </a:lnTo>
                  <a:lnTo>
                    <a:pt x="221" y="218"/>
                  </a:lnTo>
                  <a:lnTo>
                    <a:pt x="221" y="218"/>
                  </a:lnTo>
                  <a:lnTo>
                    <a:pt x="225" y="223"/>
                  </a:lnTo>
                  <a:lnTo>
                    <a:pt x="229" y="227"/>
                  </a:lnTo>
                  <a:lnTo>
                    <a:pt x="233" y="231"/>
                  </a:lnTo>
                  <a:lnTo>
                    <a:pt x="238" y="233"/>
                  </a:lnTo>
                  <a:lnTo>
                    <a:pt x="238" y="250"/>
                  </a:lnTo>
                  <a:lnTo>
                    <a:pt x="238" y="250"/>
                  </a:lnTo>
                  <a:close/>
                  <a:moveTo>
                    <a:pt x="238" y="39"/>
                  </a:moveTo>
                  <a:lnTo>
                    <a:pt x="238" y="67"/>
                  </a:lnTo>
                  <a:lnTo>
                    <a:pt x="238" y="67"/>
                  </a:lnTo>
                  <a:lnTo>
                    <a:pt x="237" y="74"/>
                  </a:lnTo>
                  <a:lnTo>
                    <a:pt x="238" y="82"/>
                  </a:lnTo>
                  <a:lnTo>
                    <a:pt x="238" y="174"/>
                  </a:lnTo>
                  <a:lnTo>
                    <a:pt x="238" y="174"/>
                  </a:lnTo>
                  <a:lnTo>
                    <a:pt x="236" y="176"/>
                  </a:lnTo>
                  <a:lnTo>
                    <a:pt x="236" y="176"/>
                  </a:lnTo>
                  <a:lnTo>
                    <a:pt x="230" y="180"/>
                  </a:lnTo>
                  <a:lnTo>
                    <a:pt x="226" y="184"/>
                  </a:lnTo>
                  <a:lnTo>
                    <a:pt x="222" y="188"/>
                  </a:lnTo>
                  <a:lnTo>
                    <a:pt x="219" y="193"/>
                  </a:lnTo>
                  <a:lnTo>
                    <a:pt x="219" y="53"/>
                  </a:lnTo>
                  <a:lnTo>
                    <a:pt x="219" y="53"/>
                  </a:lnTo>
                  <a:lnTo>
                    <a:pt x="225" y="51"/>
                  </a:lnTo>
                  <a:lnTo>
                    <a:pt x="229" y="50"/>
                  </a:lnTo>
                  <a:lnTo>
                    <a:pt x="229" y="50"/>
                  </a:lnTo>
                  <a:lnTo>
                    <a:pt x="234" y="46"/>
                  </a:lnTo>
                  <a:lnTo>
                    <a:pt x="238" y="39"/>
                  </a:lnTo>
                  <a:lnTo>
                    <a:pt x="238" y="39"/>
                  </a:lnTo>
                  <a:close/>
                  <a:moveTo>
                    <a:pt x="68" y="31"/>
                  </a:moveTo>
                  <a:lnTo>
                    <a:pt x="68" y="31"/>
                  </a:lnTo>
                  <a:lnTo>
                    <a:pt x="91" y="21"/>
                  </a:lnTo>
                  <a:lnTo>
                    <a:pt x="112" y="13"/>
                  </a:lnTo>
                  <a:lnTo>
                    <a:pt x="134" y="8"/>
                  </a:lnTo>
                  <a:lnTo>
                    <a:pt x="153" y="4"/>
                  </a:lnTo>
                  <a:lnTo>
                    <a:pt x="172" y="1"/>
                  </a:lnTo>
                  <a:lnTo>
                    <a:pt x="190" y="0"/>
                  </a:lnTo>
                  <a:lnTo>
                    <a:pt x="205" y="1"/>
                  </a:lnTo>
                  <a:lnTo>
                    <a:pt x="219" y="2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06" y="20"/>
                  </a:lnTo>
                  <a:lnTo>
                    <a:pt x="202" y="27"/>
                  </a:lnTo>
                  <a:lnTo>
                    <a:pt x="200" y="34"/>
                  </a:lnTo>
                  <a:lnTo>
                    <a:pt x="203" y="42"/>
                  </a:lnTo>
                  <a:lnTo>
                    <a:pt x="203" y="42"/>
                  </a:lnTo>
                  <a:lnTo>
                    <a:pt x="206" y="46"/>
                  </a:lnTo>
                  <a:lnTo>
                    <a:pt x="210" y="50"/>
                  </a:lnTo>
                  <a:lnTo>
                    <a:pt x="215" y="51"/>
                  </a:lnTo>
                  <a:lnTo>
                    <a:pt x="219" y="5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18" y="199"/>
                  </a:lnTo>
                  <a:lnTo>
                    <a:pt x="218" y="204"/>
                  </a:lnTo>
                  <a:lnTo>
                    <a:pt x="218" y="210"/>
                  </a:lnTo>
                  <a:lnTo>
                    <a:pt x="219" y="215"/>
                  </a:lnTo>
                  <a:lnTo>
                    <a:pt x="219" y="245"/>
                  </a:lnTo>
                  <a:lnTo>
                    <a:pt x="219" y="245"/>
                  </a:lnTo>
                  <a:lnTo>
                    <a:pt x="207" y="238"/>
                  </a:lnTo>
                  <a:lnTo>
                    <a:pt x="194" y="230"/>
                  </a:lnTo>
                  <a:lnTo>
                    <a:pt x="169" y="212"/>
                  </a:lnTo>
                  <a:lnTo>
                    <a:pt x="157" y="203"/>
                  </a:lnTo>
                  <a:lnTo>
                    <a:pt x="145" y="196"/>
                  </a:lnTo>
                  <a:lnTo>
                    <a:pt x="131" y="192"/>
                  </a:lnTo>
                  <a:lnTo>
                    <a:pt x="125" y="192"/>
                  </a:lnTo>
                  <a:lnTo>
                    <a:pt x="118" y="192"/>
                  </a:lnTo>
                  <a:lnTo>
                    <a:pt x="118" y="192"/>
                  </a:lnTo>
                  <a:lnTo>
                    <a:pt x="92" y="193"/>
                  </a:lnTo>
                  <a:lnTo>
                    <a:pt x="68" y="193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6" y="162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91" y="155"/>
                  </a:lnTo>
                  <a:lnTo>
                    <a:pt x="96" y="150"/>
                  </a:lnTo>
                  <a:lnTo>
                    <a:pt x="100" y="145"/>
                  </a:lnTo>
                  <a:lnTo>
                    <a:pt x="103" y="138"/>
                  </a:lnTo>
                  <a:lnTo>
                    <a:pt x="104" y="131"/>
                  </a:lnTo>
                  <a:lnTo>
                    <a:pt x="104" y="123"/>
                  </a:lnTo>
                  <a:lnTo>
                    <a:pt x="103" y="116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5" y="100"/>
                  </a:lnTo>
                  <a:lnTo>
                    <a:pt x="87" y="93"/>
                  </a:lnTo>
                  <a:lnTo>
                    <a:pt x="77" y="89"/>
                  </a:lnTo>
                  <a:lnTo>
                    <a:pt x="68" y="88"/>
                  </a:lnTo>
                  <a:lnTo>
                    <a:pt x="68" y="31"/>
                  </a:lnTo>
                  <a:close/>
                  <a:moveTo>
                    <a:pt x="0" y="136"/>
                  </a:moveTo>
                  <a:lnTo>
                    <a:pt x="0" y="136"/>
                  </a:lnTo>
                  <a:lnTo>
                    <a:pt x="0" y="124"/>
                  </a:lnTo>
                  <a:lnTo>
                    <a:pt x="0" y="115"/>
                  </a:lnTo>
                  <a:lnTo>
                    <a:pt x="3" y="104"/>
                  </a:lnTo>
                  <a:lnTo>
                    <a:pt x="5" y="96"/>
                  </a:lnTo>
                  <a:lnTo>
                    <a:pt x="10" y="86"/>
                  </a:lnTo>
                  <a:lnTo>
                    <a:pt x="14" y="78"/>
                  </a:lnTo>
                  <a:lnTo>
                    <a:pt x="24" y="65"/>
                  </a:lnTo>
                  <a:lnTo>
                    <a:pt x="35" y="53"/>
                  </a:lnTo>
                  <a:lnTo>
                    <a:pt x="45" y="44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68" y="31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58" y="89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43" y="96"/>
                  </a:lnTo>
                  <a:lnTo>
                    <a:pt x="38" y="101"/>
                  </a:lnTo>
                  <a:lnTo>
                    <a:pt x="34" y="108"/>
                  </a:lnTo>
                  <a:lnTo>
                    <a:pt x="31" y="113"/>
                  </a:lnTo>
                  <a:lnTo>
                    <a:pt x="30" y="122"/>
                  </a:lnTo>
                  <a:lnTo>
                    <a:pt x="30" y="128"/>
                  </a:lnTo>
                  <a:lnTo>
                    <a:pt x="31" y="135"/>
                  </a:lnTo>
                  <a:lnTo>
                    <a:pt x="34" y="143"/>
                  </a:lnTo>
                  <a:lnTo>
                    <a:pt x="34" y="143"/>
                  </a:lnTo>
                  <a:lnTo>
                    <a:pt x="39" y="151"/>
                  </a:lnTo>
                  <a:lnTo>
                    <a:pt x="47" y="158"/>
                  </a:lnTo>
                  <a:lnTo>
                    <a:pt x="57" y="162"/>
                  </a:lnTo>
                  <a:lnTo>
                    <a:pt x="68" y="164"/>
                  </a:lnTo>
                  <a:lnTo>
                    <a:pt x="68" y="193"/>
                  </a:lnTo>
                  <a:lnTo>
                    <a:pt x="68" y="193"/>
                  </a:lnTo>
                  <a:lnTo>
                    <a:pt x="54" y="192"/>
                  </a:lnTo>
                  <a:lnTo>
                    <a:pt x="42" y="189"/>
                  </a:lnTo>
                  <a:lnTo>
                    <a:pt x="31" y="185"/>
                  </a:lnTo>
                  <a:lnTo>
                    <a:pt x="22" y="178"/>
                  </a:lnTo>
                  <a:lnTo>
                    <a:pt x="14" y="172"/>
                  </a:lnTo>
                  <a:lnTo>
                    <a:pt x="8" y="162"/>
                  </a:lnTo>
                  <a:lnTo>
                    <a:pt x="3" y="150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16" name="组合 215"/>
            <p:cNvGrpSpPr/>
            <p:nvPr/>
          </p:nvGrpSpPr>
          <p:grpSpPr>
            <a:xfrm>
              <a:off x="1388059" y="3231007"/>
              <a:ext cx="293705" cy="382193"/>
              <a:chOff x="1893888" y="4305300"/>
              <a:chExt cx="495300" cy="644526"/>
            </a:xfrm>
            <a:grpFill/>
          </p:grpSpPr>
          <p:sp>
            <p:nvSpPr>
              <p:cNvPr id="217" name="Freeform 129"/>
              <p:cNvSpPr/>
              <p:nvPr/>
            </p:nvSpPr>
            <p:spPr bwMode="auto">
              <a:xfrm>
                <a:off x="1893888" y="430530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130"/>
              <p:cNvSpPr>
                <a:spLocks noEditPoints="1"/>
              </p:cNvSpPr>
              <p:nvPr/>
            </p:nvSpPr>
            <p:spPr bwMode="auto">
              <a:xfrm>
                <a:off x="1947863" y="43148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131"/>
              <p:cNvSpPr/>
              <p:nvPr/>
            </p:nvSpPr>
            <p:spPr bwMode="auto">
              <a:xfrm>
                <a:off x="1941513" y="43227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132"/>
              <p:cNvSpPr/>
              <p:nvPr/>
            </p:nvSpPr>
            <p:spPr bwMode="auto">
              <a:xfrm>
                <a:off x="2139951" y="4786313"/>
                <a:ext cx="136525" cy="163513"/>
              </a:xfrm>
              <a:custGeom>
                <a:avLst/>
                <a:gdLst>
                  <a:gd name="T0" fmla="*/ 27 w 86"/>
                  <a:gd name="T1" fmla="*/ 6 h 103"/>
                  <a:gd name="T2" fmla="*/ 27 w 86"/>
                  <a:gd name="T3" fmla="*/ 38 h 103"/>
                  <a:gd name="T4" fmla="*/ 27 w 86"/>
                  <a:gd name="T5" fmla="*/ 38 h 103"/>
                  <a:gd name="T6" fmla="*/ 28 w 86"/>
                  <a:gd name="T7" fmla="*/ 41 h 103"/>
                  <a:gd name="T8" fmla="*/ 34 w 86"/>
                  <a:gd name="T9" fmla="*/ 47 h 103"/>
                  <a:gd name="T10" fmla="*/ 42 w 86"/>
                  <a:gd name="T11" fmla="*/ 55 h 103"/>
                  <a:gd name="T12" fmla="*/ 47 w 86"/>
                  <a:gd name="T13" fmla="*/ 57 h 103"/>
                  <a:gd name="T14" fmla="*/ 54 w 86"/>
                  <a:gd name="T15" fmla="*/ 60 h 103"/>
                  <a:gd name="T16" fmla="*/ 54 w 86"/>
                  <a:gd name="T17" fmla="*/ 60 h 103"/>
                  <a:gd name="T18" fmla="*/ 66 w 86"/>
                  <a:gd name="T19" fmla="*/ 65 h 103"/>
                  <a:gd name="T20" fmla="*/ 78 w 86"/>
                  <a:gd name="T21" fmla="*/ 72 h 103"/>
                  <a:gd name="T22" fmla="*/ 82 w 86"/>
                  <a:gd name="T23" fmla="*/ 75 h 103"/>
                  <a:gd name="T24" fmla="*/ 85 w 86"/>
                  <a:gd name="T25" fmla="*/ 79 h 103"/>
                  <a:gd name="T26" fmla="*/ 86 w 86"/>
                  <a:gd name="T27" fmla="*/ 82 h 103"/>
                  <a:gd name="T28" fmla="*/ 86 w 86"/>
                  <a:gd name="T29" fmla="*/ 86 h 103"/>
                  <a:gd name="T30" fmla="*/ 86 w 86"/>
                  <a:gd name="T31" fmla="*/ 86 h 103"/>
                  <a:gd name="T32" fmla="*/ 85 w 86"/>
                  <a:gd name="T33" fmla="*/ 90 h 103"/>
                  <a:gd name="T34" fmla="*/ 81 w 86"/>
                  <a:gd name="T35" fmla="*/ 93 h 103"/>
                  <a:gd name="T36" fmla="*/ 76 w 86"/>
                  <a:gd name="T37" fmla="*/ 95 h 103"/>
                  <a:gd name="T38" fmla="*/ 66 w 86"/>
                  <a:gd name="T39" fmla="*/ 98 h 103"/>
                  <a:gd name="T40" fmla="*/ 55 w 86"/>
                  <a:gd name="T41" fmla="*/ 101 h 103"/>
                  <a:gd name="T42" fmla="*/ 40 w 86"/>
                  <a:gd name="T43" fmla="*/ 102 h 103"/>
                  <a:gd name="T44" fmla="*/ 21 w 86"/>
                  <a:gd name="T45" fmla="*/ 103 h 103"/>
                  <a:gd name="T46" fmla="*/ 0 w 86"/>
                  <a:gd name="T47" fmla="*/ 103 h 103"/>
                  <a:gd name="T48" fmla="*/ 0 w 86"/>
                  <a:gd name="T49" fmla="*/ 0 h 103"/>
                  <a:gd name="T50" fmla="*/ 27 w 86"/>
                  <a:gd name="T51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103">
                    <a:moveTo>
                      <a:pt x="27" y="6"/>
                    </a:moveTo>
                    <a:lnTo>
                      <a:pt x="27" y="38"/>
                    </a:lnTo>
                    <a:lnTo>
                      <a:pt x="27" y="38"/>
                    </a:lnTo>
                    <a:lnTo>
                      <a:pt x="28" y="41"/>
                    </a:lnTo>
                    <a:lnTo>
                      <a:pt x="34" y="47"/>
                    </a:lnTo>
                    <a:lnTo>
                      <a:pt x="42" y="55"/>
                    </a:lnTo>
                    <a:lnTo>
                      <a:pt x="47" y="57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66" y="65"/>
                    </a:lnTo>
                    <a:lnTo>
                      <a:pt x="78" y="72"/>
                    </a:lnTo>
                    <a:lnTo>
                      <a:pt x="82" y="75"/>
                    </a:lnTo>
                    <a:lnTo>
                      <a:pt x="85" y="79"/>
                    </a:lnTo>
                    <a:lnTo>
                      <a:pt x="86" y="82"/>
                    </a:lnTo>
                    <a:lnTo>
                      <a:pt x="86" y="86"/>
                    </a:lnTo>
                    <a:lnTo>
                      <a:pt x="86" y="86"/>
                    </a:lnTo>
                    <a:lnTo>
                      <a:pt x="85" y="90"/>
                    </a:lnTo>
                    <a:lnTo>
                      <a:pt x="81" y="93"/>
                    </a:lnTo>
                    <a:lnTo>
                      <a:pt x="76" y="95"/>
                    </a:lnTo>
                    <a:lnTo>
                      <a:pt x="66" y="98"/>
                    </a:lnTo>
                    <a:lnTo>
                      <a:pt x="55" y="101"/>
                    </a:lnTo>
                    <a:lnTo>
                      <a:pt x="40" y="102"/>
                    </a:lnTo>
                    <a:lnTo>
                      <a:pt x="21" y="103"/>
                    </a:lnTo>
                    <a:lnTo>
                      <a:pt x="0" y="103"/>
                    </a:lnTo>
                    <a:lnTo>
                      <a:pt x="0" y="0"/>
                    </a:lnTo>
                    <a:lnTo>
                      <a:pt x="2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133"/>
              <p:cNvSpPr/>
              <p:nvPr/>
            </p:nvSpPr>
            <p:spPr bwMode="auto">
              <a:xfrm>
                <a:off x="2024063" y="4786313"/>
                <a:ext cx="130175" cy="163513"/>
              </a:xfrm>
              <a:custGeom>
                <a:avLst/>
                <a:gdLst>
                  <a:gd name="T0" fmla="*/ 63 w 82"/>
                  <a:gd name="T1" fmla="*/ 6 h 103"/>
                  <a:gd name="T2" fmla="*/ 63 w 82"/>
                  <a:gd name="T3" fmla="*/ 38 h 103"/>
                  <a:gd name="T4" fmla="*/ 63 w 82"/>
                  <a:gd name="T5" fmla="*/ 38 h 103"/>
                  <a:gd name="T6" fmla="*/ 62 w 82"/>
                  <a:gd name="T7" fmla="*/ 41 h 103"/>
                  <a:gd name="T8" fmla="*/ 58 w 82"/>
                  <a:gd name="T9" fmla="*/ 47 h 103"/>
                  <a:gd name="T10" fmla="*/ 51 w 82"/>
                  <a:gd name="T11" fmla="*/ 55 h 103"/>
                  <a:gd name="T12" fmla="*/ 46 w 82"/>
                  <a:gd name="T13" fmla="*/ 57 h 103"/>
                  <a:gd name="T14" fmla="*/ 39 w 82"/>
                  <a:gd name="T15" fmla="*/ 60 h 103"/>
                  <a:gd name="T16" fmla="*/ 39 w 82"/>
                  <a:gd name="T17" fmla="*/ 60 h 103"/>
                  <a:gd name="T18" fmla="*/ 25 w 82"/>
                  <a:gd name="T19" fmla="*/ 65 h 103"/>
                  <a:gd name="T20" fmla="*/ 12 w 82"/>
                  <a:gd name="T21" fmla="*/ 72 h 103"/>
                  <a:gd name="T22" fmla="*/ 6 w 82"/>
                  <a:gd name="T23" fmla="*/ 75 h 103"/>
                  <a:gd name="T24" fmla="*/ 4 w 82"/>
                  <a:gd name="T25" fmla="*/ 79 h 103"/>
                  <a:gd name="T26" fmla="*/ 1 w 82"/>
                  <a:gd name="T27" fmla="*/ 82 h 103"/>
                  <a:gd name="T28" fmla="*/ 0 w 82"/>
                  <a:gd name="T29" fmla="*/ 86 h 103"/>
                  <a:gd name="T30" fmla="*/ 0 w 82"/>
                  <a:gd name="T31" fmla="*/ 86 h 103"/>
                  <a:gd name="T32" fmla="*/ 2 w 82"/>
                  <a:gd name="T33" fmla="*/ 90 h 103"/>
                  <a:gd name="T34" fmla="*/ 8 w 82"/>
                  <a:gd name="T35" fmla="*/ 93 h 103"/>
                  <a:gd name="T36" fmla="*/ 15 w 82"/>
                  <a:gd name="T37" fmla="*/ 95 h 103"/>
                  <a:gd name="T38" fmla="*/ 24 w 82"/>
                  <a:gd name="T39" fmla="*/ 98 h 103"/>
                  <a:gd name="T40" fmla="*/ 36 w 82"/>
                  <a:gd name="T41" fmla="*/ 101 h 103"/>
                  <a:gd name="T42" fmla="*/ 50 w 82"/>
                  <a:gd name="T43" fmla="*/ 102 h 103"/>
                  <a:gd name="T44" fmla="*/ 82 w 82"/>
                  <a:gd name="T45" fmla="*/ 103 h 103"/>
                  <a:gd name="T46" fmla="*/ 82 w 82"/>
                  <a:gd name="T47" fmla="*/ 0 h 103"/>
                  <a:gd name="T48" fmla="*/ 63 w 82"/>
                  <a:gd name="T49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03">
                    <a:moveTo>
                      <a:pt x="63" y="6"/>
                    </a:moveTo>
                    <a:lnTo>
                      <a:pt x="63" y="38"/>
                    </a:lnTo>
                    <a:lnTo>
                      <a:pt x="63" y="38"/>
                    </a:lnTo>
                    <a:lnTo>
                      <a:pt x="62" y="41"/>
                    </a:lnTo>
                    <a:lnTo>
                      <a:pt x="58" y="47"/>
                    </a:lnTo>
                    <a:lnTo>
                      <a:pt x="51" y="55"/>
                    </a:lnTo>
                    <a:lnTo>
                      <a:pt x="46" y="57"/>
                    </a:lnTo>
                    <a:lnTo>
                      <a:pt x="39" y="60"/>
                    </a:lnTo>
                    <a:lnTo>
                      <a:pt x="39" y="60"/>
                    </a:lnTo>
                    <a:lnTo>
                      <a:pt x="25" y="65"/>
                    </a:lnTo>
                    <a:lnTo>
                      <a:pt x="12" y="72"/>
                    </a:lnTo>
                    <a:lnTo>
                      <a:pt x="6" y="75"/>
                    </a:lnTo>
                    <a:lnTo>
                      <a:pt x="4" y="79"/>
                    </a:lnTo>
                    <a:lnTo>
                      <a:pt x="1" y="82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0"/>
                    </a:lnTo>
                    <a:lnTo>
                      <a:pt x="8" y="93"/>
                    </a:lnTo>
                    <a:lnTo>
                      <a:pt x="15" y="95"/>
                    </a:lnTo>
                    <a:lnTo>
                      <a:pt x="24" y="98"/>
                    </a:lnTo>
                    <a:lnTo>
                      <a:pt x="36" y="101"/>
                    </a:lnTo>
                    <a:lnTo>
                      <a:pt x="50" y="102"/>
                    </a:lnTo>
                    <a:lnTo>
                      <a:pt x="82" y="103"/>
                    </a:lnTo>
                    <a:lnTo>
                      <a:pt x="82" y="0"/>
                    </a:lnTo>
                    <a:lnTo>
                      <a:pt x="6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134"/>
              <p:cNvSpPr/>
              <p:nvPr/>
            </p:nvSpPr>
            <p:spPr bwMode="auto">
              <a:xfrm>
                <a:off x="1893888" y="430530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135"/>
              <p:cNvSpPr>
                <a:spLocks noEditPoints="1"/>
              </p:cNvSpPr>
              <p:nvPr/>
            </p:nvSpPr>
            <p:spPr bwMode="auto">
              <a:xfrm>
                <a:off x="1947863" y="43148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136"/>
              <p:cNvSpPr/>
              <p:nvPr/>
            </p:nvSpPr>
            <p:spPr bwMode="auto">
              <a:xfrm>
                <a:off x="1941513" y="43227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25" name="组合 224"/>
            <p:cNvGrpSpPr/>
            <p:nvPr/>
          </p:nvGrpSpPr>
          <p:grpSpPr>
            <a:xfrm>
              <a:off x="2545933" y="1754010"/>
              <a:ext cx="192038" cy="341714"/>
              <a:chOff x="3846513" y="1814513"/>
              <a:chExt cx="323850" cy="576262"/>
            </a:xfrm>
            <a:grpFill/>
          </p:grpSpPr>
          <p:sp>
            <p:nvSpPr>
              <p:cNvPr id="226" name="Freeform 137"/>
              <p:cNvSpPr>
                <a:spLocks noEditPoints="1"/>
              </p:cNvSpPr>
              <p:nvPr/>
            </p:nvSpPr>
            <p:spPr bwMode="auto">
              <a:xfrm>
                <a:off x="3846513" y="1814513"/>
                <a:ext cx="323850" cy="323850"/>
              </a:xfrm>
              <a:custGeom>
                <a:avLst/>
                <a:gdLst>
                  <a:gd name="T0" fmla="*/ 112 w 204"/>
                  <a:gd name="T1" fmla="*/ 0 h 204"/>
                  <a:gd name="T2" fmla="*/ 141 w 204"/>
                  <a:gd name="T3" fmla="*/ 8 h 204"/>
                  <a:gd name="T4" fmla="*/ 165 w 204"/>
                  <a:gd name="T5" fmla="*/ 22 h 204"/>
                  <a:gd name="T6" fmla="*/ 185 w 204"/>
                  <a:gd name="T7" fmla="*/ 42 h 204"/>
                  <a:gd name="T8" fmla="*/ 199 w 204"/>
                  <a:gd name="T9" fmla="*/ 68 h 204"/>
                  <a:gd name="T10" fmla="*/ 204 w 204"/>
                  <a:gd name="T11" fmla="*/ 96 h 204"/>
                  <a:gd name="T12" fmla="*/ 203 w 204"/>
                  <a:gd name="T13" fmla="*/ 118 h 204"/>
                  <a:gd name="T14" fmla="*/ 195 w 204"/>
                  <a:gd name="T15" fmla="*/ 146 h 204"/>
                  <a:gd name="T16" fmla="*/ 179 w 204"/>
                  <a:gd name="T17" fmla="*/ 171 h 204"/>
                  <a:gd name="T18" fmla="*/ 156 w 204"/>
                  <a:gd name="T19" fmla="*/ 190 h 204"/>
                  <a:gd name="T20" fmla="*/ 129 w 204"/>
                  <a:gd name="T21" fmla="*/ 202 h 204"/>
                  <a:gd name="T22" fmla="*/ 108 w 204"/>
                  <a:gd name="T23" fmla="*/ 204 h 204"/>
                  <a:gd name="T24" fmla="*/ 102 w 204"/>
                  <a:gd name="T25" fmla="*/ 185 h 204"/>
                  <a:gd name="T26" fmla="*/ 107 w 204"/>
                  <a:gd name="T27" fmla="*/ 185 h 204"/>
                  <a:gd name="T28" fmla="*/ 131 w 204"/>
                  <a:gd name="T29" fmla="*/ 180 h 204"/>
                  <a:gd name="T30" fmla="*/ 164 w 204"/>
                  <a:gd name="T31" fmla="*/ 158 h 204"/>
                  <a:gd name="T32" fmla="*/ 183 w 204"/>
                  <a:gd name="T33" fmla="*/ 123 h 204"/>
                  <a:gd name="T34" fmla="*/ 185 w 204"/>
                  <a:gd name="T35" fmla="*/ 97 h 204"/>
                  <a:gd name="T36" fmla="*/ 177 w 204"/>
                  <a:gd name="T37" fmla="*/ 66 h 204"/>
                  <a:gd name="T38" fmla="*/ 148 w 204"/>
                  <a:gd name="T39" fmla="*/ 32 h 204"/>
                  <a:gd name="T40" fmla="*/ 102 w 204"/>
                  <a:gd name="T41" fmla="*/ 19 h 204"/>
                  <a:gd name="T42" fmla="*/ 96 w 204"/>
                  <a:gd name="T43" fmla="*/ 0 h 204"/>
                  <a:gd name="T44" fmla="*/ 102 w 204"/>
                  <a:gd name="T45" fmla="*/ 19 h 204"/>
                  <a:gd name="T46" fmla="*/ 89 w 204"/>
                  <a:gd name="T47" fmla="*/ 20 h 204"/>
                  <a:gd name="T48" fmla="*/ 66 w 204"/>
                  <a:gd name="T49" fmla="*/ 27 h 204"/>
                  <a:gd name="T50" fmla="*/ 31 w 204"/>
                  <a:gd name="T51" fmla="*/ 60 h 204"/>
                  <a:gd name="T52" fmla="*/ 20 w 204"/>
                  <a:gd name="T53" fmla="*/ 89 h 204"/>
                  <a:gd name="T54" fmla="*/ 19 w 204"/>
                  <a:gd name="T55" fmla="*/ 107 h 204"/>
                  <a:gd name="T56" fmla="*/ 35 w 204"/>
                  <a:gd name="T57" fmla="*/ 152 h 204"/>
                  <a:gd name="T58" fmla="*/ 70 w 204"/>
                  <a:gd name="T59" fmla="*/ 179 h 204"/>
                  <a:gd name="T60" fmla="*/ 102 w 204"/>
                  <a:gd name="T61" fmla="*/ 204 h 204"/>
                  <a:gd name="T62" fmla="*/ 83 w 204"/>
                  <a:gd name="T63" fmla="*/ 203 h 204"/>
                  <a:gd name="T64" fmla="*/ 55 w 204"/>
                  <a:gd name="T65" fmla="*/ 194 h 204"/>
                  <a:gd name="T66" fmla="*/ 32 w 204"/>
                  <a:gd name="T67" fmla="*/ 176 h 204"/>
                  <a:gd name="T68" fmla="*/ 13 w 204"/>
                  <a:gd name="T69" fmla="*/ 154 h 204"/>
                  <a:gd name="T70" fmla="*/ 3 w 204"/>
                  <a:gd name="T71" fmla="*/ 127 h 204"/>
                  <a:gd name="T72" fmla="*/ 0 w 204"/>
                  <a:gd name="T73" fmla="*/ 108 h 204"/>
                  <a:gd name="T74" fmla="*/ 3 w 204"/>
                  <a:gd name="T75" fmla="*/ 77 h 204"/>
                  <a:gd name="T76" fmla="*/ 15 w 204"/>
                  <a:gd name="T77" fmla="*/ 50 h 204"/>
                  <a:gd name="T78" fmla="*/ 32 w 204"/>
                  <a:gd name="T79" fmla="*/ 27 h 204"/>
                  <a:gd name="T80" fmla="*/ 57 w 204"/>
                  <a:gd name="T81" fmla="*/ 11 h 204"/>
                  <a:gd name="T82" fmla="*/ 87 w 204"/>
                  <a:gd name="T83" fmla="*/ 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4" h="204">
                    <a:moveTo>
                      <a:pt x="102" y="0"/>
                    </a:moveTo>
                    <a:lnTo>
                      <a:pt x="102" y="0"/>
                    </a:lnTo>
                    <a:lnTo>
                      <a:pt x="112" y="0"/>
                    </a:lnTo>
                    <a:lnTo>
                      <a:pt x="122" y="1"/>
                    </a:lnTo>
                    <a:lnTo>
                      <a:pt x="131" y="4"/>
                    </a:lnTo>
                    <a:lnTo>
                      <a:pt x="141" y="8"/>
                    </a:lnTo>
                    <a:lnTo>
                      <a:pt x="149" y="11"/>
                    </a:lnTo>
                    <a:lnTo>
                      <a:pt x="157" y="16"/>
                    </a:lnTo>
                    <a:lnTo>
                      <a:pt x="165" y="22"/>
                    </a:lnTo>
                    <a:lnTo>
                      <a:pt x="172" y="28"/>
                    </a:lnTo>
                    <a:lnTo>
                      <a:pt x="179" y="35"/>
                    </a:lnTo>
                    <a:lnTo>
                      <a:pt x="185" y="42"/>
                    </a:lnTo>
                    <a:lnTo>
                      <a:pt x="190" y="50"/>
                    </a:lnTo>
                    <a:lnTo>
                      <a:pt x="195" y="58"/>
                    </a:lnTo>
                    <a:lnTo>
                      <a:pt x="199" y="68"/>
                    </a:lnTo>
                    <a:lnTo>
                      <a:pt x="202" y="77"/>
                    </a:lnTo>
                    <a:lnTo>
                      <a:pt x="203" y="87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4" y="107"/>
                    </a:lnTo>
                    <a:lnTo>
                      <a:pt x="203" y="118"/>
                    </a:lnTo>
                    <a:lnTo>
                      <a:pt x="202" y="127"/>
                    </a:lnTo>
                    <a:lnTo>
                      <a:pt x="199" y="137"/>
                    </a:lnTo>
                    <a:lnTo>
                      <a:pt x="195" y="146"/>
                    </a:lnTo>
                    <a:lnTo>
                      <a:pt x="190" y="154"/>
                    </a:lnTo>
                    <a:lnTo>
                      <a:pt x="184" y="162"/>
                    </a:lnTo>
                    <a:lnTo>
                      <a:pt x="179" y="171"/>
                    </a:lnTo>
                    <a:lnTo>
                      <a:pt x="172" y="177"/>
                    </a:lnTo>
                    <a:lnTo>
                      <a:pt x="164" y="184"/>
                    </a:lnTo>
                    <a:lnTo>
                      <a:pt x="156" y="190"/>
                    </a:lnTo>
                    <a:lnTo>
                      <a:pt x="148" y="194"/>
                    </a:lnTo>
                    <a:lnTo>
                      <a:pt x="138" y="198"/>
                    </a:lnTo>
                    <a:lnTo>
                      <a:pt x="129" y="202"/>
                    </a:lnTo>
                    <a:lnTo>
                      <a:pt x="118" y="203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02" y="204"/>
                    </a:lnTo>
                    <a:lnTo>
                      <a:pt x="102" y="185"/>
                    </a:lnTo>
                    <a:lnTo>
                      <a:pt x="102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15" y="184"/>
                    </a:lnTo>
                    <a:lnTo>
                      <a:pt x="123" y="183"/>
                    </a:lnTo>
                    <a:lnTo>
                      <a:pt x="131" y="180"/>
                    </a:lnTo>
                    <a:lnTo>
                      <a:pt x="138" y="177"/>
                    </a:lnTo>
                    <a:lnTo>
                      <a:pt x="152" y="169"/>
                    </a:lnTo>
                    <a:lnTo>
                      <a:pt x="164" y="158"/>
                    </a:lnTo>
                    <a:lnTo>
                      <a:pt x="173" y="145"/>
                    </a:lnTo>
                    <a:lnTo>
                      <a:pt x="180" y="130"/>
                    </a:lnTo>
                    <a:lnTo>
                      <a:pt x="183" y="123"/>
                    </a:lnTo>
                    <a:lnTo>
                      <a:pt x="184" y="115"/>
                    </a:lnTo>
                    <a:lnTo>
                      <a:pt x="185" y="107"/>
                    </a:lnTo>
                    <a:lnTo>
                      <a:pt x="185" y="97"/>
                    </a:lnTo>
                    <a:lnTo>
                      <a:pt x="185" y="97"/>
                    </a:lnTo>
                    <a:lnTo>
                      <a:pt x="183" y="81"/>
                    </a:lnTo>
                    <a:lnTo>
                      <a:pt x="177" y="66"/>
                    </a:lnTo>
                    <a:lnTo>
                      <a:pt x="169" y="53"/>
                    </a:lnTo>
                    <a:lnTo>
                      <a:pt x="160" y="42"/>
                    </a:lnTo>
                    <a:lnTo>
                      <a:pt x="148" y="32"/>
                    </a:lnTo>
                    <a:lnTo>
                      <a:pt x="133" y="26"/>
                    </a:lnTo>
                    <a:lnTo>
                      <a:pt x="118" y="20"/>
                    </a:lnTo>
                    <a:lnTo>
                      <a:pt x="102" y="19"/>
                    </a:lnTo>
                    <a:lnTo>
                      <a:pt x="102" y="0"/>
                    </a:lnTo>
                    <a:close/>
                    <a:moveTo>
                      <a:pt x="96" y="0"/>
                    </a:moveTo>
                    <a:lnTo>
                      <a:pt x="96" y="0"/>
                    </a:lnTo>
                    <a:lnTo>
                      <a:pt x="102" y="0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97" y="19"/>
                    </a:lnTo>
                    <a:lnTo>
                      <a:pt x="97" y="19"/>
                    </a:lnTo>
                    <a:lnTo>
                      <a:pt x="89" y="20"/>
                    </a:lnTo>
                    <a:lnTo>
                      <a:pt x="81" y="22"/>
                    </a:lnTo>
                    <a:lnTo>
                      <a:pt x="73" y="24"/>
                    </a:lnTo>
                    <a:lnTo>
                      <a:pt x="66" y="27"/>
                    </a:lnTo>
                    <a:lnTo>
                      <a:pt x="51" y="37"/>
                    </a:lnTo>
                    <a:lnTo>
                      <a:pt x="41" y="46"/>
                    </a:lnTo>
                    <a:lnTo>
                      <a:pt x="31" y="60"/>
                    </a:lnTo>
                    <a:lnTo>
                      <a:pt x="24" y="74"/>
                    </a:lnTo>
                    <a:lnTo>
                      <a:pt x="22" y="81"/>
                    </a:lnTo>
                    <a:lnTo>
                      <a:pt x="20" y="89"/>
                    </a:lnTo>
                    <a:lnTo>
                      <a:pt x="19" y="99"/>
                    </a:lnTo>
                    <a:lnTo>
                      <a:pt x="19" y="107"/>
                    </a:lnTo>
                    <a:lnTo>
                      <a:pt x="19" y="107"/>
                    </a:lnTo>
                    <a:lnTo>
                      <a:pt x="22" y="123"/>
                    </a:lnTo>
                    <a:lnTo>
                      <a:pt x="27" y="138"/>
                    </a:lnTo>
                    <a:lnTo>
                      <a:pt x="35" y="152"/>
                    </a:lnTo>
                    <a:lnTo>
                      <a:pt x="45" y="162"/>
                    </a:lnTo>
                    <a:lnTo>
                      <a:pt x="57" y="172"/>
                    </a:lnTo>
                    <a:lnTo>
                      <a:pt x="70" y="179"/>
                    </a:lnTo>
                    <a:lnTo>
                      <a:pt x="87" y="184"/>
                    </a:lnTo>
                    <a:lnTo>
                      <a:pt x="102" y="185"/>
                    </a:lnTo>
                    <a:lnTo>
                      <a:pt x="102" y="204"/>
                    </a:lnTo>
                    <a:lnTo>
                      <a:pt x="102" y="204"/>
                    </a:lnTo>
                    <a:lnTo>
                      <a:pt x="92" y="204"/>
                    </a:lnTo>
                    <a:lnTo>
                      <a:pt x="83" y="203"/>
                    </a:lnTo>
                    <a:lnTo>
                      <a:pt x="73" y="200"/>
                    </a:lnTo>
                    <a:lnTo>
                      <a:pt x="64" y="198"/>
                    </a:lnTo>
                    <a:lnTo>
                      <a:pt x="55" y="194"/>
                    </a:lnTo>
                    <a:lnTo>
                      <a:pt x="47" y="188"/>
                    </a:lnTo>
                    <a:lnTo>
                      <a:pt x="39" y="183"/>
                    </a:lnTo>
                    <a:lnTo>
                      <a:pt x="32" y="176"/>
                    </a:lnTo>
                    <a:lnTo>
                      <a:pt x="26" y="169"/>
                    </a:lnTo>
                    <a:lnTo>
                      <a:pt x="19" y="162"/>
                    </a:lnTo>
                    <a:lnTo>
                      <a:pt x="13" y="154"/>
                    </a:lnTo>
                    <a:lnTo>
                      <a:pt x="9" y="146"/>
                    </a:lnTo>
                    <a:lnTo>
                      <a:pt x="5" y="137"/>
                    </a:lnTo>
                    <a:lnTo>
                      <a:pt x="3" y="127"/>
                    </a:lnTo>
                    <a:lnTo>
                      <a:pt x="1" y="11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97"/>
                    </a:lnTo>
                    <a:lnTo>
                      <a:pt x="1" y="87"/>
                    </a:lnTo>
                    <a:lnTo>
                      <a:pt x="3" y="77"/>
                    </a:lnTo>
                    <a:lnTo>
                      <a:pt x="5" y="68"/>
                    </a:lnTo>
                    <a:lnTo>
                      <a:pt x="9" y="58"/>
                    </a:lnTo>
                    <a:lnTo>
                      <a:pt x="15" y="50"/>
                    </a:lnTo>
                    <a:lnTo>
                      <a:pt x="20" y="42"/>
                    </a:lnTo>
                    <a:lnTo>
                      <a:pt x="26" y="34"/>
                    </a:lnTo>
                    <a:lnTo>
                      <a:pt x="32" y="27"/>
                    </a:lnTo>
                    <a:lnTo>
                      <a:pt x="41" y="20"/>
                    </a:lnTo>
                    <a:lnTo>
                      <a:pt x="49" y="15"/>
                    </a:lnTo>
                    <a:lnTo>
                      <a:pt x="57" y="11"/>
                    </a:lnTo>
                    <a:lnTo>
                      <a:pt x="66" y="7"/>
                    </a:lnTo>
                    <a:lnTo>
                      <a:pt x="76" y="3"/>
                    </a:lnTo>
                    <a:lnTo>
                      <a:pt x="87" y="1"/>
                    </a:lnTo>
                    <a:lnTo>
                      <a:pt x="96" y="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138"/>
              <p:cNvSpPr/>
              <p:nvPr/>
            </p:nvSpPr>
            <p:spPr bwMode="auto">
              <a:xfrm>
                <a:off x="3994151" y="2119313"/>
                <a:ext cx="52388" cy="161925"/>
              </a:xfrm>
              <a:custGeom>
                <a:avLst/>
                <a:gdLst>
                  <a:gd name="T0" fmla="*/ 6 w 33"/>
                  <a:gd name="T1" fmla="*/ 102 h 102"/>
                  <a:gd name="T2" fmla="*/ 33 w 33"/>
                  <a:gd name="T3" fmla="*/ 100 h 102"/>
                  <a:gd name="T4" fmla="*/ 27 w 33"/>
                  <a:gd name="T5" fmla="*/ 0 h 102"/>
                  <a:gd name="T6" fmla="*/ 0 w 33"/>
                  <a:gd name="T7" fmla="*/ 2 h 102"/>
                  <a:gd name="T8" fmla="*/ 6 w 33"/>
                  <a:gd name="T9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2">
                    <a:moveTo>
                      <a:pt x="6" y="102"/>
                    </a:moveTo>
                    <a:lnTo>
                      <a:pt x="33" y="100"/>
                    </a:lnTo>
                    <a:lnTo>
                      <a:pt x="27" y="0"/>
                    </a:lnTo>
                    <a:lnTo>
                      <a:pt x="0" y="2"/>
                    </a:lnTo>
                    <a:lnTo>
                      <a:pt x="6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139"/>
              <p:cNvSpPr/>
              <p:nvPr/>
            </p:nvSpPr>
            <p:spPr bwMode="auto">
              <a:xfrm>
                <a:off x="3986213" y="2171700"/>
                <a:ext cx="77788" cy="219075"/>
              </a:xfrm>
              <a:custGeom>
                <a:avLst/>
                <a:gdLst>
                  <a:gd name="T0" fmla="*/ 5 w 49"/>
                  <a:gd name="T1" fmla="*/ 116 h 138"/>
                  <a:gd name="T2" fmla="*/ 5 w 49"/>
                  <a:gd name="T3" fmla="*/ 116 h 138"/>
                  <a:gd name="T4" fmla="*/ 5 w 49"/>
                  <a:gd name="T5" fmla="*/ 122 h 138"/>
                  <a:gd name="T6" fmla="*/ 7 w 49"/>
                  <a:gd name="T7" fmla="*/ 126 h 138"/>
                  <a:gd name="T8" fmla="*/ 9 w 49"/>
                  <a:gd name="T9" fmla="*/ 128 h 138"/>
                  <a:gd name="T10" fmla="*/ 12 w 49"/>
                  <a:gd name="T11" fmla="*/ 132 h 138"/>
                  <a:gd name="T12" fmla="*/ 16 w 49"/>
                  <a:gd name="T13" fmla="*/ 134 h 138"/>
                  <a:gd name="T14" fmla="*/ 19 w 49"/>
                  <a:gd name="T15" fmla="*/ 136 h 138"/>
                  <a:gd name="T16" fmla="*/ 23 w 49"/>
                  <a:gd name="T17" fmla="*/ 138 h 138"/>
                  <a:gd name="T18" fmla="*/ 28 w 49"/>
                  <a:gd name="T19" fmla="*/ 138 h 138"/>
                  <a:gd name="T20" fmla="*/ 28 w 49"/>
                  <a:gd name="T21" fmla="*/ 138 h 138"/>
                  <a:gd name="T22" fmla="*/ 32 w 49"/>
                  <a:gd name="T23" fmla="*/ 136 h 138"/>
                  <a:gd name="T24" fmla="*/ 37 w 49"/>
                  <a:gd name="T25" fmla="*/ 135 h 138"/>
                  <a:gd name="T26" fmla="*/ 41 w 49"/>
                  <a:gd name="T27" fmla="*/ 132 h 138"/>
                  <a:gd name="T28" fmla="*/ 43 w 49"/>
                  <a:gd name="T29" fmla="*/ 130 h 138"/>
                  <a:gd name="T30" fmla="*/ 46 w 49"/>
                  <a:gd name="T31" fmla="*/ 127 h 138"/>
                  <a:gd name="T32" fmla="*/ 47 w 49"/>
                  <a:gd name="T33" fmla="*/ 123 h 138"/>
                  <a:gd name="T34" fmla="*/ 49 w 49"/>
                  <a:gd name="T35" fmla="*/ 119 h 138"/>
                  <a:gd name="T36" fmla="*/ 49 w 49"/>
                  <a:gd name="T37" fmla="*/ 115 h 138"/>
                  <a:gd name="T38" fmla="*/ 43 w 49"/>
                  <a:gd name="T39" fmla="*/ 20 h 138"/>
                  <a:gd name="T40" fmla="*/ 43 w 49"/>
                  <a:gd name="T41" fmla="*/ 20 h 138"/>
                  <a:gd name="T42" fmla="*/ 43 w 49"/>
                  <a:gd name="T43" fmla="*/ 16 h 138"/>
                  <a:gd name="T44" fmla="*/ 42 w 49"/>
                  <a:gd name="T45" fmla="*/ 12 h 138"/>
                  <a:gd name="T46" fmla="*/ 39 w 49"/>
                  <a:gd name="T47" fmla="*/ 8 h 138"/>
                  <a:gd name="T48" fmla="*/ 37 w 49"/>
                  <a:gd name="T49" fmla="*/ 5 h 138"/>
                  <a:gd name="T50" fmla="*/ 34 w 49"/>
                  <a:gd name="T51" fmla="*/ 2 h 138"/>
                  <a:gd name="T52" fmla="*/ 30 w 49"/>
                  <a:gd name="T53" fmla="*/ 1 h 138"/>
                  <a:gd name="T54" fmla="*/ 26 w 49"/>
                  <a:gd name="T55" fmla="*/ 0 h 138"/>
                  <a:gd name="T56" fmla="*/ 20 w 49"/>
                  <a:gd name="T57" fmla="*/ 0 h 138"/>
                  <a:gd name="T58" fmla="*/ 20 w 49"/>
                  <a:gd name="T59" fmla="*/ 0 h 138"/>
                  <a:gd name="T60" fmla="*/ 16 w 49"/>
                  <a:gd name="T61" fmla="*/ 0 h 138"/>
                  <a:gd name="T62" fmla="*/ 12 w 49"/>
                  <a:gd name="T63" fmla="*/ 1 h 138"/>
                  <a:gd name="T64" fmla="*/ 8 w 49"/>
                  <a:gd name="T65" fmla="*/ 4 h 138"/>
                  <a:gd name="T66" fmla="*/ 5 w 49"/>
                  <a:gd name="T67" fmla="*/ 6 h 138"/>
                  <a:gd name="T68" fmla="*/ 3 w 49"/>
                  <a:gd name="T69" fmla="*/ 11 h 138"/>
                  <a:gd name="T70" fmla="*/ 1 w 49"/>
                  <a:gd name="T71" fmla="*/ 15 h 138"/>
                  <a:gd name="T72" fmla="*/ 0 w 49"/>
                  <a:gd name="T73" fmla="*/ 19 h 138"/>
                  <a:gd name="T74" fmla="*/ 0 w 49"/>
                  <a:gd name="T75" fmla="*/ 23 h 138"/>
                  <a:gd name="T76" fmla="*/ 5 w 49"/>
                  <a:gd name="T77" fmla="*/ 11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" h="138">
                    <a:moveTo>
                      <a:pt x="5" y="116"/>
                    </a:moveTo>
                    <a:lnTo>
                      <a:pt x="5" y="116"/>
                    </a:lnTo>
                    <a:lnTo>
                      <a:pt x="5" y="122"/>
                    </a:lnTo>
                    <a:lnTo>
                      <a:pt x="7" y="126"/>
                    </a:lnTo>
                    <a:lnTo>
                      <a:pt x="9" y="128"/>
                    </a:lnTo>
                    <a:lnTo>
                      <a:pt x="12" y="132"/>
                    </a:lnTo>
                    <a:lnTo>
                      <a:pt x="16" y="134"/>
                    </a:lnTo>
                    <a:lnTo>
                      <a:pt x="19" y="136"/>
                    </a:lnTo>
                    <a:lnTo>
                      <a:pt x="23" y="138"/>
                    </a:lnTo>
                    <a:lnTo>
                      <a:pt x="28" y="138"/>
                    </a:lnTo>
                    <a:lnTo>
                      <a:pt x="28" y="138"/>
                    </a:lnTo>
                    <a:lnTo>
                      <a:pt x="32" y="136"/>
                    </a:lnTo>
                    <a:lnTo>
                      <a:pt x="37" y="135"/>
                    </a:lnTo>
                    <a:lnTo>
                      <a:pt x="41" y="132"/>
                    </a:lnTo>
                    <a:lnTo>
                      <a:pt x="43" y="130"/>
                    </a:lnTo>
                    <a:lnTo>
                      <a:pt x="46" y="127"/>
                    </a:lnTo>
                    <a:lnTo>
                      <a:pt x="47" y="123"/>
                    </a:lnTo>
                    <a:lnTo>
                      <a:pt x="49" y="119"/>
                    </a:lnTo>
                    <a:lnTo>
                      <a:pt x="49" y="115"/>
                    </a:lnTo>
                    <a:lnTo>
                      <a:pt x="43" y="20"/>
                    </a:lnTo>
                    <a:lnTo>
                      <a:pt x="43" y="20"/>
                    </a:lnTo>
                    <a:lnTo>
                      <a:pt x="43" y="16"/>
                    </a:lnTo>
                    <a:lnTo>
                      <a:pt x="42" y="12"/>
                    </a:lnTo>
                    <a:lnTo>
                      <a:pt x="39" y="8"/>
                    </a:lnTo>
                    <a:lnTo>
                      <a:pt x="37" y="5"/>
                    </a:lnTo>
                    <a:lnTo>
                      <a:pt x="34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5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29" name="Freeform 140"/>
            <p:cNvSpPr/>
            <p:nvPr/>
          </p:nvSpPr>
          <p:spPr bwMode="auto">
            <a:xfrm>
              <a:off x="1786255" y="1365228"/>
              <a:ext cx="305943" cy="249461"/>
            </a:xfrm>
            <a:custGeom>
              <a:avLst/>
              <a:gdLst>
                <a:gd name="T0" fmla="*/ 166 w 325"/>
                <a:gd name="T1" fmla="*/ 265 h 265"/>
                <a:gd name="T2" fmla="*/ 166 w 325"/>
                <a:gd name="T3" fmla="*/ 265 h 265"/>
                <a:gd name="T4" fmla="*/ 169 w 325"/>
                <a:gd name="T5" fmla="*/ 263 h 265"/>
                <a:gd name="T6" fmla="*/ 177 w 325"/>
                <a:gd name="T7" fmla="*/ 257 h 265"/>
                <a:gd name="T8" fmla="*/ 189 w 325"/>
                <a:gd name="T9" fmla="*/ 250 h 265"/>
                <a:gd name="T10" fmla="*/ 198 w 325"/>
                <a:gd name="T11" fmla="*/ 246 h 265"/>
                <a:gd name="T12" fmla="*/ 207 w 325"/>
                <a:gd name="T13" fmla="*/ 244 h 265"/>
                <a:gd name="T14" fmla="*/ 218 w 325"/>
                <a:gd name="T15" fmla="*/ 241 h 265"/>
                <a:gd name="T16" fmla="*/ 230 w 325"/>
                <a:gd name="T17" fmla="*/ 240 h 265"/>
                <a:gd name="T18" fmla="*/ 242 w 325"/>
                <a:gd name="T19" fmla="*/ 240 h 265"/>
                <a:gd name="T20" fmla="*/ 257 w 325"/>
                <a:gd name="T21" fmla="*/ 241 h 265"/>
                <a:gd name="T22" fmla="*/ 272 w 325"/>
                <a:gd name="T23" fmla="*/ 242 h 265"/>
                <a:gd name="T24" fmla="*/ 288 w 325"/>
                <a:gd name="T25" fmla="*/ 248 h 265"/>
                <a:gd name="T26" fmla="*/ 306 w 325"/>
                <a:gd name="T27" fmla="*/ 255 h 265"/>
                <a:gd name="T28" fmla="*/ 325 w 325"/>
                <a:gd name="T29" fmla="*/ 263 h 265"/>
                <a:gd name="T30" fmla="*/ 325 w 325"/>
                <a:gd name="T31" fmla="*/ 26 h 265"/>
                <a:gd name="T32" fmla="*/ 325 w 325"/>
                <a:gd name="T33" fmla="*/ 26 h 265"/>
                <a:gd name="T34" fmla="*/ 307 w 325"/>
                <a:gd name="T35" fmla="*/ 18 h 265"/>
                <a:gd name="T36" fmla="*/ 288 w 325"/>
                <a:gd name="T37" fmla="*/ 9 h 265"/>
                <a:gd name="T38" fmla="*/ 265 w 325"/>
                <a:gd name="T39" fmla="*/ 4 h 265"/>
                <a:gd name="T40" fmla="*/ 253 w 325"/>
                <a:gd name="T41" fmla="*/ 1 h 265"/>
                <a:gd name="T42" fmla="*/ 240 w 325"/>
                <a:gd name="T43" fmla="*/ 0 h 265"/>
                <a:gd name="T44" fmla="*/ 226 w 325"/>
                <a:gd name="T45" fmla="*/ 0 h 265"/>
                <a:gd name="T46" fmla="*/ 212 w 325"/>
                <a:gd name="T47" fmla="*/ 1 h 265"/>
                <a:gd name="T48" fmla="*/ 199 w 325"/>
                <a:gd name="T49" fmla="*/ 4 h 265"/>
                <a:gd name="T50" fmla="*/ 187 w 325"/>
                <a:gd name="T51" fmla="*/ 8 h 265"/>
                <a:gd name="T52" fmla="*/ 175 w 325"/>
                <a:gd name="T53" fmla="*/ 16 h 265"/>
                <a:gd name="T54" fmla="*/ 162 w 325"/>
                <a:gd name="T55" fmla="*/ 26 h 265"/>
                <a:gd name="T56" fmla="*/ 0 w 325"/>
                <a:gd name="T57" fmla="*/ 26 h 265"/>
                <a:gd name="T58" fmla="*/ 0 w 325"/>
                <a:gd name="T59" fmla="*/ 264 h 265"/>
                <a:gd name="T60" fmla="*/ 166 w 325"/>
                <a:gd name="T61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5" h="265">
                  <a:moveTo>
                    <a:pt x="166" y="265"/>
                  </a:moveTo>
                  <a:lnTo>
                    <a:pt x="166" y="265"/>
                  </a:lnTo>
                  <a:lnTo>
                    <a:pt x="169" y="263"/>
                  </a:lnTo>
                  <a:lnTo>
                    <a:pt x="177" y="257"/>
                  </a:lnTo>
                  <a:lnTo>
                    <a:pt x="189" y="250"/>
                  </a:lnTo>
                  <a:lnTo>
                    <a:pt x="198" y="246"/>
                  </a:lnTo>
                  <a:lnTo>
                    <a:pt x="207" y="244"/>
                  </a:lnTo>
                  <a:lnTo>
                    <a:pt x="218" y="241"/>
                  </a:lnTo>
                  <a:lnTo>
                    <a:pt x="230" y="240"/>
                  </a:lnTo>
                  <a:lnTo>
                    <a:pt x="242" y="240"/>
                  </a:lnTo>
                  <a:lnTo>
                    <a:pt x="257" y="241"/>
                  </a:lnTo>
                  <a:lnTo>
                    <a:pt x="272" y="242"/>
                  </a:lnTo>
                  <a:lnTo>
                    <a:pt x="288" y="248"/>
                  </a:lnTo>
                  <a:lnTo>
                    <a:pt x="306" y="255"/>
                  </a:lnTo>
                  <a:lnTo>
                    <a:pt x="325" y="263"/>
                  </a:lnTo>
                  <a:lnTo>
                    <a:pt x="325" y="26"/>
                  </a:lnTo>
                  <a:lnTo>
                    <a:pt x="325" y="26"/>
                  </a:lnTo>
                  <a:lnTo>
                    <a:pt x="307" y="18"/>
                  </a:lnTo>
                  <a:lnTo>
                    <a:pt x="288" y="9"/>
                  </a:lnTo>
                  <a:lnTo>
                    <a:pt x="265" y="4"/>
                  </a:lnTo>
                  <a:lnTo>
                    <a:pt x="253" y="1"/>
                  </a:lnTo>
                  <a:lnTo>
                    <a:pt x="240" y="0"/>
                  </a:lnTo>
                  <a:lnTo>
                    <a:pt x="226" y="0"/>
                  </a:lnTo>
                  <a:lnTo>
                    <a:pt x="212" y="1"/>
                  </a:lnTo>
                  <a:lnTo>
                    <a:pt x="199" y="4"/>
                  </a:lnTo>
                  <a:lnTo>
                    <a:pt x="187" y="8"/>
                  </a:lnTo>
                  <a:lnTo>
                    <a:pt x="175" y="16"/>
                  </a:lnTo>
                  <a:lnTo>
                    <a:pt x="162" y="26"/>
                  </a:lnTo>
                  <a:lnTo>
                    <a:pt x="0" y="26"/>
                  </a:lnTo>
                  <a:lnTo>
                    <a:pt x="0" y="264"/>
                  </a:lnTo>
                  <a:lnTo>
                    <a:pt x="166" y="2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141"/>
            <p:cNvSpPr>
              <a:spLocks noEditPoints="1"/>
            </p:cNvSpPr>
            <p:nvPr/>
          </p:nvSpPr>
          <p:spPr bwMode="auto">
            <a:xfrm>
              <a:off x="1810731" y="2891175"/>
              <a:ext cx="372779" cy="307826"/>
            </a:xfrm>
            <a:custGeom>
              <a:avLst/>
              <a:gdLst>
                <a:gd name="T0" fmla="*/ 365 w 396"/>
                <a:gd name="T1" fmla="*/ 0 h 327"/>
                <a:gd name="T2" fmla="*/ 383 w 396"/>
                <a:gd name="T3" fmla="*/ 5 h 327"/>
                <a:gd name="T4" fmla="*/ 394 w 396"/>
                <a:gd name="T5" fmla="*/ 19 h 327"/>
                <a:gd name="T6" fmla="*/ 396 w 396"/>
                <a:gd name="T7" fmla="*/ 197 h 327"/>
                <a:gd name="T8" fmla="*/ 394 w 396"/>
                <a:gd name="T9" fmla="*/ 210 h 327"/>
                <a:gd name="T10" fmla="*/ 383 w 396"/>
                <a:gd name="T11" fmla="*/ 224 h 327"/>
                <a:gd name="T12" fmla="*/ 365 w 396"/>
                <a:gd name="T13" fmla="*/ 230 h 327"/>
                <a:gd name="T14" fmla="*/ 295 w 396"/>
                <a:gd name="T15" fmla="*/ 260 h 327"/>
                <a:gd name="T16" fmla="*/ 307 w 396"/>
                <a:gd name="T17" fmla="*/ 262 h 327"/>
                <a:gd name="T18" fmla="*/ 321 w 396"/>
                <a:gd name="T19" fmla="*/ 273 h 327"/>
                <a:gd name="T20" fmla="*/ 326 w 396"/>
                <a:gd name="T21" fmla="*/ 291 h 327"/>
                <a:gd name="T22" fmla="*/ 326 w 396"/>
                <a:gd name="T23" fmla="*/ 302 h 327"/>
                <a:gd name="T24" fmla="*/ 318 w 396"/>
                <a:gd name="T25" fmla="*/ 318 h 327"/>
                <a:gd name="T26" fmla="*/ 302 w 396"/>
                <a:gd name="T27" fmla="*/ 326 h 327"/>
                <a:gd name="T28" fmla="*/ 199 w 396"/>
                <a:gd name="T29" fmla="*/ 208 h 327"/>
                <a:gd name="T30" fmla="*/ 348 w 396"/>
                <a:gd name="T31" fmla="*/ 208 h 327"/>
                <a:gd name="T32" fmla="*/ 361 w 396"/>
                <a:gd name="T33" fmla="*/ 204 h 327"/>
                <a:gd name="T34" fmla="*/ 371 w 396"/>
                <a:gd name="T35" fmla="*/ 192 h 327"/>
                <a:gd name="T36" fmla="*/ 373 w 396"/>
                <a:gd name="T37" fmla="*/ 47 h 327"/>
                <a:gd name="T38" fmla="*/ 371 w 396"/>
                <a:gd name="T39" fmla="*/ 36 h 327"/>
                <a:gd name="T40" fmla="*/ 361 w 396"/>
                <a:gd name="T41" fmla="*/ 25 h 327"/>
                <a:gd name="T42" fmla="*/ 348 w 396"/>
                <a:gd name="T43" fmla="*/ 20 h 327"/>
                <a:gd name="T44" fmla="*/ 127 w 396"/>
                <a:gd name="T45" fmla="*/ 260 h 327"/>
                <a:gd name="T46" fmla="*/ 127 w 396"/>
                <a:gd name="T47" fmla="*/ 230 h 327"/>
                <a:gd name="T48" fmla="*/ 199 w 396"/>
                <a:gd name="T49" fmla="*/ 327 h 327"/>
                <a:gd name="T50" fmla="*/ 154 w 396"/>
                <a:gd name="T51" fmla="*/ 288 h 327"/>
                <a:gd name="T52" fmla="*/ 158 w 396"/>
                <a:gd name="T53" fmla="*/ 287 h 327"/>
                <a:gd name="T54" fmla="*/ 159 w 396"/>
                <a:gd name="T55" fmla="*/ 283 h 327"/>
                <a:gd name="T56" fmla="*/ 155 w 396"/>
                <a:gd name="T57" fmla="*/ 277 h 327"/>
                <a:gd name="T58" fmla="*/ 127 w 396"/>
                <a:gd name="T59" fmla="*/ 260 h 327"/>
                <a:gd name="T60" fmla="*/ 199 w 396"/>
                <a:gd name="T61" fmla="*/ 0 h 327"/>
                <a:gd name="T62" fmla="*/ 127 w 396"/>
                <a:gd name="T63" fmla="*/ 0 h 327"/>
                <a:gd name="T64" fmla="*/ 127 w 396"/>
                <a:gd name="T65" fmla="*/ 276 h 327"/>
                <a:gd name="T66" fmla="*/ 97 w 396"/>
                <a:gd name="T67" fmla="*/ 277 h 327"/>
                <a:gd name="T68" fmla="*/ 94 w 396"/>
                <a:gd name="T69" fmla="*/ 283 h 327"/>
                <a:gd name="T70" fmla="*/ 96 w 396"/>
                <a:gd name="T71" fmla="*/ 287 h 327"/>
                <a:gd name="T72" fmla="*/ 100 w 396"/>
                <a:gd name="T73" fmla="*/ 288 h 327"/>
                <a:gd name="T74" fmla="*/ 101 w 396"/>
                <a:gd name="T75" fmla="*/ 327 h 327"/>
                <a:gd name="T76" fmla="*/ 88 w 396"/>
                <a:gd name="T77" fmla="*/ 325 h 327"/>
                <a:gd name="T78" fmla="*/ 74 w 396"/>
                <a:gd name="T79" fmla="*/ 314 h 327"/>
                <a:gd name="T80" fmla="*/ 69 w 396"/>
                <a:gd name="T81" fmla="*/ 295 h 327"/>
                <a:gd name="T82" fmla="*/ 70 w 396"/>
                <a:gd name="T83" fmla="*/ 285 h 327"/>
                <a:gd name="T84" fmla="*/ 78 w 396"/>
                <a:gd name="T85" fmla="*/ 269 h 327"/>
                <a:gd name="T86" fmla="*/ 94 w 396"/>
                <a:gd name="T87" fmla="*/ 260 h 327"/>
                <a:gd name="T88" fmla="*/ 127 w 396"/>
                <a:gd name="T89" fmla="*/ 230 h 327"/>
                <a:gd name="T90" fmla="*/ 25 w 396"/>
                <a:gd name="T91" fmla="*/ 229 h 327"/>
                <a:gd name="T92" fmla="*/ 9 w 396"/>
                <a:gd name="T93" fmla="*/ 220 h 327"/>
                <a:gd name="T94" fmla="*/ 1 w 396"/>
                <a:gd name="T95" fmla="*/ 204 h 327"/>
                <a:gd name="T96" fmla="*/ 0 w 396"/>
                <a:gd name="T97" fmla="*/ 31 h 327"/>
                <a:gd name="T98" fmla="*/ 5 w 396"/>
                <a:gd name="T99" fmla="*/ 13 h 327"/>
                <a:gd name="T100" fmla="*/ 20 w 396"/>
                <a:gd name="T101" fmla="*/ 2 h 327"/>
                <a:gd name="T102" fmla="*/ 127 w 396"/>
                <a:gd name="T103" fmla="*/ 0 h 327"/>
                <a:gd name="T104" fmla="*/ 50 w 396"/>
                <a:gd name="T105" fmla="*/ 20 h 327"/>
                <a:gd name="T106" fmla="*/ 35 w 396"/>
                <a:gd name="T107" fmla="*/ 25 h 327"/>
                <a:gd name="T108" fmla="*/ 25 w 396"/>
                <a:gd name="T109" fmla="*/ 36 h 327"/>
                <a:gd name="T110" fmla="*/ 24 w 396"/>
                <a:gd name="T111" fmla="*/ 182 h 327"/>
                <a:gd name="T112" fmla="*/ 25 w 396"/>
                <a:gd name="T113" fmla="*/ 192 h 327"/>
                <a:gd name="T114" fmla="*/ 35 w 396"/>
                <a:gd name="T115" fmla="*/ 204 h 327"/>
                <a:gd name="T116" fmla="*/ 50 w 396"/>
                <a:gd name="T117" fmla="*/ 208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" h="327">
                  <a:moveTo>
                    <a:pt x="199" y="0"/>
                  </a:moveTo>
                  <a:lnTo>
                    <a:pt x="365" y="0"/>
                  </a:lnTo>
                  <a:lnTo>
                    <a:pt x="365" y="0"/>
                  </a:lnTo>
                  <a:lnTo>
                    <a:pt x="372" y="0"/>
                  </a:lnTo>
                  <a:lnTo>
                    <a:pt x="377" y="2"/>
                  </a:lnTo>
                  <a:lnTo>
                    <a:pt x="383" y="5"/>
                  </a:lnTo>
                  <a:lnTo>
                    <a:pt x="387" y="9"/>
                  </a:lnTo>
                  <a:lnTo>
                    <a:pt x="391" y="13"/>
                  </a:lnTo>
                  <a:lnTo>
                    <a:pt x="394" y="19"/>
                  </a:lnTo>
                  <a:lnTo>
                    <a:pt x="396" y="24"/>
                  </a:lnTo>
                  <a:lnTo>
                    <a:pt x="396" y="31"/>
                  </a:lnTo>
                  <a:lnTo>
                    <a:pt x="396" y="197"/>
                  </a:lnTo>
                  <a:lnTo>
                    <a:pt x="396" y="197"/>
                  </a:lnTo>
                  <a:lnTo>
                    <a:pt x="396" y="204"/>
                  </a:lnTo>
                  <a:lnTo>
                    <a:pt x="394" y="210"/>
                  </a:lnTo>
                  <a:lnTo>
                    <a:pt x="391" y="215"/>
                  </a:lnTo>
                  <a:lnTo>
                    <a:pt x="387" y="220"/>
                  </a:lnTo>
                  <a:lnTo>
                    <a:pt x="383" y="224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5" y="230"/>
                  </a:lnTo>
                  <a:lnTo>
                    <a:pt x="238" y="230"/>
                  </a:lnTo>
                  <a:lnTo>
                    <a:pt x="238" y="260"/>
                  </a:lnTo>
                  <a:lnTo>
                    <a:pt x="295" y="260"/>
                  </a:lnTo>
                  <a:lnTo>
                    <a:pt x="295" y="260"/>
                  </a:lnTo>
                  <a:lnTo>
                    <a:pt x="302" y="260"/>
                  </a:lnTo>
                  <a:lnTo>
                    <a:pt x="307" y="262"/>
                  </a:lnTo>
                  <a:lnTo>
                    <a:pt x="312" y="265"/>
                  </a:lnTo>
                  <a:lnTo>
                    <a:pt x="318" y="269"/>
                  </a:lnTo>
                  <a:lnTo>
                    <a:pt x="321" y="273"/>
                  </a:lnTo>
                  <a:lnTo>
                    <a:pt x="325" y="279"/>
                  </a:lnTo>
                  <a:lnTo>
                    <a:pt x="326" y="285"/>
                  </a:lnTo>
                  <a:lnTo>
                    <a:pt x="326" y="291"/>
                  </a:lnTo>
                  <a:lnTo>
                    <a:pt x="326" y="295"/>
                  </a:lnTo>
                  <a:lnTo>
                    <a:pt x="326" y="295"/>
                  </a:lnTo>
                  <a:lnTo>
                    <a:pt x="326" y="302"/>
                  </a:lnTo>
                  <a:lnTo>
                    <a:pt x="325" y="308"/>
                  </a:lnTo>
                  <a:lnTo>
                    <a:pt x="321" y="314"/>
                  </a:lnTo>
                  <a:lnTo>
                    <a:pt x="318" y="318"/>
                  </a:lnTo>
                  <a:lnTo>
                    <a:pt x="312" y="322"/>
                  </a:lnTo>
                  <a:lnTo>
                    <a:pt x="307" y="325"/>
                  </a:lnTo>
                  <a:lnTo>
                    <a:pt x="302" y="326"/>
                  </a:lnTo>
                  <a:lnTo>
                    <a:pt x="295" y="327"/>
                  </a:lnTo>
                  <a:lnTo>
                    <a:pt x="199" y="327"/>
                  </a:lnTo>
                  <a:lnTo>
                    <a:pt x="199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52" y="207"/>
                  </a:lnTo>
                  <a:lnTo>
                    <a:pt x="357" y="205"/>
                  </a:lnTo>
                  <a:lnTo>
                    <a:pt x="361" y="204"/>
                  </a:lnTo>
                  <a:lnTo>
                    <a:pt x="365" y="200"/>
                  </a:lnTo>
                  <a:lnTo>
                    <a:pt x="368" y="196"/>
                  </a:lnTo>
                  <a:lnTo>
                    <a:pt x="371" y="192"/>
                  </a:lnTo>
                  <a:lnTo>
                    <a:pt x="372" y="188"/>
                  </a:lnTo>
                  <a:lnTo>
                    <a:pt x="373" y="182"/>
                  </a:lnTo>
                  <a:lnTo>
                    <a:pt x="373" y="47"/>
                  </a:lnTo>
                  <a:lnTo>
                    <a:pt x="373" y="47"/>
                  </a:lnTo>
                  <a:lnTo>
                    <a:pt x="372" y="42"/>
                  </a:lnTo>
                  <a:lnTo>
                    <a:pt x="371" y="36"/>
                  </a:lnTo>
                  <a:lnTo>
                    <a:pt x="368" y="32"/>
                  </a:lnTo>
                  <a:lnTo>
                    <a:pt x="365" y="28"/>
                  </a:lnTo>
                  <a:lnTo>
                    <a:pt x="361" y="25"/>
                  </a:lnTo>
                  <a:lnTo>
                    <a:pt x="357" y="23"/>
                  </a:lnTo>
                  <a:lnTo>
                    <a:pt x="352" y="21"/>
                  </a:lnTo>
                  <a:lnTo>
                    <a:pt x="348" y="20"/>
                  </a:lnTo>
                  <a:lnTo>
                    <a:pt x="199" y="20"/>
                  </a:lnTo>
                  <a:lnTo>
                    <a:pt x="199" y="0"/>
                  </a:lnTo>
                  <a:close/>
                  <a:moveTo>
                    <a:pt x="127" y="260"/>
                  </a:moveTo>
                  <a:lnTo>
                    <a:pt x="159" y="260"/>
                  </a:lnTo>
                  <a:lnTo>
                    <a:pt x="159" y="230"/>
                  </a:lnTo>
                  <a:lnTo>
                    <a:pt x="127" y="230"/>
                  </a:lnTo>
                  <a:lnTo>
                    <a:pt x="127" y="208"/>
                  </a:lnTo>
                  <a:lnTo>
                    <a:pt x="199" y="208"/>
                  </a:lnTo>
                  <a:lnTo>
                    <a:pt x="199" y="327"/>
                  </a:lnTo>
                  <a:lnTo>
                    <a:pt x="127" y="327"/>
                  </a:lnTo>
                  <a:lnTo>
                    <a:pt x="127" y="288"/>
                  </a:lnTo>
                  <a:lnTo>
                    <a:pt x="154" y="288"/>
                  </a:lnTo>
                  <a:lnTo>
                    <a:pt x="154" y="288"/>
                  </a:lnTo>
                  <a:lnTo>
                    <a:pt x="155" y="288"/>
                  </a:lnTo>
                  <a:lnTo>
                    <a:pt x="158" y="287"/>
                  </a:lnTo>
                  <a:lnTo>
                    <a:pt x="159" y="284"/>
                  </a:lnTo>
                  <a:lnTo>
                    <a:pt x="159" y="283"/>
                  </a:lnTo>
                  <a:lnTo>
                    <a:pt x="159" y="283"/>
                  </a:lnTo>
                  <a:lnTo>
                    <a:pt x="159" y="280"/>
                  </a:lnTo>
                  <a:lnTo>
                    <a:pt x="158" y="279"/>
                  </a:lnTo>
                  <a:lnTo>
                    <a:pt x="155" y="277"/>
                  </a:lnTo>
                  <a:lnTo>
                    <a:pt x="154" y="276"/>
                  </a:lnTo>
                  <a:lnTo>
                    <a:pt x="127" y="276"/>
                  </a:lnTo>
                  <a:lnTo>
                    <a:pt x="127" y="260"/>
                  </a:lnTo>
                  <a:lnTo>
                    <a:pt x="127" y="260"/>
                  </a:lnTo>
                  <a:close/>
                  <a:moveTo>
                    <a:pt x="127" y="0"/>
                  </a:moveTo>
                  <a:lnTo>
                    <a:pt x="199" y="0"/>
                  </a:lnTo>
                  <a:lnTo>
                    <a:pt x="199" y="20"/>
                  </a:lnTo>
                  <a:lnTo>
                    <a:pt x="127" y="20"/>
                  </a:lnTo>
                  <a:lnTo>
                    <a:pt x="127" y="0"/>
                  </a:lnTo>
                  <a:close/>
                  <a:moveTo>
                    <a:pt x="101" y="260"/>
                  </a:moveTo>
                  <a:lnTo>
                    <a:pt x="127" y="260"/>
                  </a:lnTo>
                  <a:lnTo>
                    <a:pt x="127" y="276"/>
                  </a:lnTo>
                  <a:lnTo>
                    <a:pt x="100" y="276"/>
                  </a:lnTo>
                  <a:lnTo>
                    <a:pt x="100" y="276"/>
                  </a:lnTo>
                  <a:lnTo>
                    <a:pt x="97" y="277"/>
                  </a:lnTo>
                  <a:lnTo>
                    <a:pt x="96" y="279"/>
                  </a:lnTo>
                  <a:lnTo>
                    <a:pt x="94" y="280"/>
                  </a:lnTo>
                  <a:lnTo>
                    <a:pt x="94" y="283"/>
                  </a:lnTo>
                  <a:lnTo>
                    <a:pt x="94" y="283"/>
                  </a:lnTo>
                  <a:lnTo>
                    <a:pt x="94" y="284"/>
                  </a:lnTo>
                  <a:lnTo>
                    <a:pt x="96" y="287"/>
                  </a:lnTo>
                  <a:lnTo>
                    <a:pt x="97" y="288"/>
                  </a:lnTo>
                  <a:lnTo>
                    <a:pt x="100" y="288"/>
                  </a:lnTo>
                  <a:lnTo>
                    <a:pt x="100" y="288"/>
                  </a:lnTo>
                  <a:lnTo>
                    <a:pt x="127" y="288"/>
                  </a:lnTo>
                  <a:lnTo>
                    <a:pt x="127" y="327"/>
                  </a:lnTo>
                  <a:lnTo>
                    <a:pt x="101" y="327"/>
                  </a:lnTo>
                  <a:lnTo>
                    <a:pt x="101" y="327"/>
                  </a:lnTo>
                  <a:lnTo>
                    <a:pt x="94" y="326"/>
                  </a:lnTo>
                  <a:lnTo>
                    <a:pt x="88" y="325"/>
                  </a:lnTo>
                  <a:lnTo>
                    <a:pt x="82" y="322"/>
                  </a:lnTo>
                  <a:lnTo>
                    <a:pt x="78" y="318"/>
                  </a:lnTo>
                  <a:lnTo>
                    <a:pt x="74" y="314"/>
                  </a:lnTo>
                  <a:lnTo>
                    <a:pt x="71" y="308"/>
                  </a:lnTo>
                  <a:lnTo>
                    <a:pt x="70" y="302"/>
                  </a:lnTo>
                  <a:lnTo>
                    <a:pt x="69" y="295"/>
                  </a:lnTo>
                  <a:lnTo>
                    <a:pt x="69" y="291"/>
                  </a:lnTo>
                  <a:lnTo>
                    <a:pt x="69" y="291"/>
                  </a:lnTo>
                  <a:lnTo>
                    <a:pt x="70" y="285"/>
                  </a:lnTo>
                  <a:lnTo>
                    <a:pt x="71" y="279"/>
                  </a:lnTo>
                  <a:lnTo>
                    <a:pt x="74" y="273"/>
                  </a:lnTo>
                  <a:lnTo>
                    <a:pt x="78" y="269"/>
                  </a:lnTo>
                  <a:lnTo>
                    <a:pt x="82" y="265"/>
                  </a:lnTo>
                  <a:lnTo>
                    <a:pt x="88" y="262"/>
                  </a:lnTo>
                  <a:lnTo>
                    <a:pt x="94" y="260"/>
                  </a:lnTo>
                  <a:lnTo>
                    <a:pt x="101" y="260"/>
                  </a:lnTo>
                  <a:lnTo>
                    <a:pt x="101" y="260"/>
                  </a:lnTo>
                  <a:close/>
                  <a:moveTo>
                    <a:pt x="127" y="230"/>
                  </a:moveTo>
                  <a:lnTo>
                    <a:pt x="32" y="230"/>
                  </a:lnTo>
                  <a:lnTo>
                    <a:pt x="32" y="230"/>
                  </a:lnTo>
                  <a:lnTo>
                    <a:pt x="25" y="229"/>
                  </a:lnTo>
                  <a:lnTo>
                    <a:pt x="20" y="227"/>
                  </a:lnTo>
                  <a:lnTo>
                    <a:pt x="14" y="224"/>
                  </a:lnTo>
                  <a:lnTo>
                    <a:pt x="9" y="220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7" y="0"/>
                  </a:lnTo>
                  <a:lnTo>
                    <a:pt x="127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4" y="21"/>
                  </a:lnTo>
                  <a:lnTo>
                    <a:pt x="40" y="23"/>
                  </a:lnTo>
                  <a:lnTo>
                    <a:pt x="35" y="25"/>
                  </a:lnTo>
                  <a:lnTo>
                    <a:pt x="31" y="28"/>
                  </a:lnTo>
                  <a:lnTo>
                    <a:pt x="28" y="32"/>
                  </a:lnTo>
                  <a:lnTo>
                    <a:pt x="25" y="36"/>
                  </a:lnTo>
                  <a:lnTo>
                    <a:pt x="24" y="42"/>
                  </a:lnTo>
                  <a:lnTo>
                    <a:pt x="24" y="47"/>
                  </a:lnTo>
                  <a:lnTo>
                    <a:pt x="24" y="182"/>
                  </a:lnTo>
                  <a:lnTo>
                    <a:pt x="24" y="182"/>
                  </a:lnTo>
                  <a:lnTo>
                    <a:pt x="24" y="188"/>
                  </a:lnTo>
                  <a:lnTo>
                    <a:pt x="25" y="192"/>
                  </a:lnTo>
                  <a:lnTo>
                    <a:pt x="28" y="196"/>
                  </a:lnTo>
                  <a:lnTo>
                    <a:pt x="31" y="200"/>
                  </a:lnTo>
                  <a:lnTo>
                    <a:pt x="35" y="204"/>
                  </a:lnTo>
                  <a:lnTo>
                    <a:pt x="40" y="205"/>
                  </a:lnTo>
                  <a:lnTo>
                    <a:pt x="44" y="207"/>
                  </a:lnTo>
                  <a:lnTo>
                    <a:pt x="50" y="208"/>
                  </a:lnTo>
                  <a:lnTo>
                    <a:pt x="127" y="208"/>
                  </a:lnTo>
                  <a:lnTo>
                    <a:pt x="127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42"/>
            <p:cNvSpPr>
              <a:spLocks noEditPoints="1"/>
            </p:cNvSpPr>
            <p:nvPr/>
          </p:nvSpPr>
          <p:spPr bwMode="auto">
            <a:xfrm>
              <a:off x="1044462" y="2273641"/>
              <a:ext cx="479153" cy="558228"/>
            </a:xfrm>
            <a:custGeom>
              <a:avLst/>
              <a:gdLst>
                <a:gd name="T0" fmla="*/ 92 w 509"/>
                <a:gd name="T1" fmla="*/ 126 h 593"/>
                <a:gd name="T2" fmla="*/ 147 w 509"/>
                <a:gd name="T3" fmla="*/ 94 h 593"/>
                <a:gd name="T4" fmla="*/ 137 w 509"/>
                <a:gd name="T5" fmla="*/ 133 h 593"/>
                <a:gd name="T6" fmla="*/ 168 w 509"/>
                <a:gd name="T7" fmla="*/ 120 h 593"/>
                <a:gd name="T8" fmla="*/ 157 w 509"/>
                <a:gd name="T9" fmla="*/ 157 h 593"/>
                <a:gd name="T10" fmla="*/ 189 w 509"/>
                <a:gd name="T11" fmla="*/ 144 h 593"/>
                <a:gd name="T12" fmla="*/ 177 w 509"/>
                <a:gd name="T13" fmla="*/ 183 h 593"/>
                <a:gd name="T14" fmla="*/ 210 w 509"/>
                <a:gd name="T15" fmla="*/ 170 h 593"/>
                <a:gd name="T16" fmla="*/ 174 w 509"/>
                <a:gd name="T17" fmla="*/ 228 h 593"/>
                <a:gd name="T18" fmla="*/ 230 w 509"/>
                <a:gd name="T19" fmla="*/ 195 h 593"/>
                <a:gd name="T20" fmla="*/ 219 w 509"/>
                <a:gd name="T21" fmla="*/ 235 h 593"/>
                <a:gd name="T22" fmla="*/ 252 w 509"/>
                <a:gd name="T23" fmla="*/ 221 h 593"/>
                <a:gd name="T24" fmla="*/ 239 w 509"/>
                <a:gd name="T25" fmla="*/ 259 h 593"/>
                <a:gd name="T26" fmla="*/ 272 w 509"/>
                <a:gd name="T27" fmla="*/ 245 h 593"/>
                <a:gd name="T28" fmla="*/ 261 w 509"/>
                <a:gd name="T29" fmla="*/ 285 h 593"/>
                <a:gd name="T30" fmla="*/ 294 w 509"/>
                <a:gd name="T31" fmla="*/ 271 h 593"/>
                <a:gd name="T32" fmla="*/ 258 w 509"/>
                <a:gd name="T33" fmla="*/ 329 h 593"/>
                <a:gd name="T34" fmla="*/ 314 w 509"/>
                <a:gd name="T35" fmla="*/ 297 h 593"/>
                <a:gd name="T36" fmla="*/ 302 w 509"/>
                <a:gd name="T37" fmla="*/ 336 h 593"/>
                <a:gd name="T38" fmla="*/ 334 w 509"/>
                <a:gd name="T39" fmla="*/ 323 h 593"/>
                <a:gd name="T40" fmla="*/ 323 w 509"/>
                <a:gd name="T41" fmla="*/ 362 h 593"/>
                <a:gd name="T42" fmla="*/ 356 w 509"/>
                <a:gd name="T43" fmla="*/ 347 h 593"/>
                <a:gd name="T44" fmla="*/ 344 w 509"/>
                <a:gd name="T45" fmla="*/ 386 h 593"/>
                <a:gd name="T46" fmla="*/ 376 w 509"/>
                <a:gd name="T47" fmla="*/ 373 h 593"/>
                <a:gd name="T48" fmla="*/ 341 w 509"/>
                <a:gd name="T49" fmla="*/ 431 h 593"/>
                <a:gd name="T50" fmla="*/ 397 w 509"/>
                <a:gd name="T51" fmla="*/ 398 h 593"/>
                <a:gd name="T52" fmla="*/ 386 w 509"/>
                <a:gd name="T53" fmla="*/ 438 h 593"/>
                <a:gd name="T54" fmla="*/ 418 w 509"/>
                <a:gd name="T55" fmla="*/ 424 h 593"/>
                <a:gd name="T56" fmla="*/ 406 w 509"/>
                <a:gd name="T57" fmla="*/ 463 h 593"/>
                <a:gd name="T58" fmla="*/ 438 w 509"/>
                <a:gd name="T59" fmla="*/ 450 h 593"/>
                <a:gd name="T60" fmla="*/ 426 w 509"/>
                <a:gd name="T61" fmla="*/ 488 h 593"/>
                <a:gd name="T62" fmla="*/ 459 w 509"/>
                <a:gd name="T63" fmla="*/ 474 h 593"/>
                <a:gd name="T64" fmla="*/ 424 w 509"/>
                <a:gd name="T65" fmla="*/ 532 h 593"/>
                <a:gd name="T66" fmla="*/ 480 w 509"/>
                <a:gd name="T67" fmla="*/ 500 h 593"/>
                <a:gd name="T68" fmla="*/ 437 w 509"/>
                <a:gd name="T69" fmla="*/ 593 h 593"/>
                <a:gd name="T70" fmla="*/ 70 w 509"/>
                <a:gd name="T71" fmla="*/ 82 h 593"/>
                <a:gd name="T72" fmla="*/ 77 w 509"/>
                <a:gd name="T73" fmla="*/ 80 h 593"/>
                <a:gd name="T74" fmla="*/ 82 w 509"/>
                <a:gd name="T75" fmla="*/ 78 h 593"/>
                <a:gd name="T76" fmla="*/ 88 w 509"/>
                <a:gd name="T77" fmla="*/ 65 h 593"/>
                <a:gd name="T78" fmla="*/ 84 w 509"/>
                <a:gd name="T79" fmla="*/ 52 h 593"/>
                <a:gd name="T80" fmla="*/ 81 w 509"/>
                <a:gd name="T81" fmla="*/ 49 h 593"/>
                <a:gd name="T82" fmla="*/ 74 w 509"/>
                <a:gd name="T83" fmla="*/ 45 h 593"/>
                <a:gd name="T84" fmla="*/ 70 w 509"/>
                <a:gd name="T85" fmla="*/ 2 h 593"/>
                <a:gd name="T86" fmla="*/ 141 w 509"/>
                <a:gd name="T87" fmla="*/ 86 h 593"/>
                <a:gd name="T88" fmla="*/ 0 w 509"/>
                <a:gd name="T89" fmla="*/ 59 h 593"/>
                <a:gd name="T90" fmla="*/ 70 w 509"/>
                <a:gd name="T91" fmla="*/ 45 h 593"/>
                <a:gd name="T92" fmla="*/ 65 w 509"/>
                <a:gd name="T93" fmla="*/ 46 h 593"/>
                <a:gd name="T94" fmla="*/ 59 w 509"/>
                <a:gd name="T95" fmla="*/ 49 h 593"/>
                <a:gd name="T96" fmla="*/ 53 w 509"/>
                <a:gd name="T97" fmla="*/ 61 h 593"/>
                <a:gd name="T98" fmla="*/ 57 w 509"/>
                <a:gd name="T99" fmla="*/ 75 h 593"/>
                <a:gd name="T100" fmla="*/ 57 w 509"/>
                <a:gd name="T101" fmla="*/ 75 h 593"/>
                <a:gd name="T102" fmla="*/ 63 w 509"/>
                <a:gd name="T103" fmla="*/ 79 h 593"/>
                <a:gd name="T104" fmla="*/ 70 w 509"/>
                <a:gd name="T105" fmla="*/ 8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9" h="593">
                  <a:moveTo>
                    <a:pt x="141" y="86"/>
                  </a:moveTo>
                  <a:lnTo>
                    <a:pt x="92" y="126"/>
                  </a:lnTo>
                  <a:lnTo>
                    <a:pt x="99" y="134"/>
                  </a:lnTo>
                  <a:lnTo>
                    <a:pt x="147" y="94"/>
                  </a:lnTo>
                  <a:lnTo>
                    <a:pt x="162" y="111"/>
                  </a:lnTo>
                  <a:lnTo>
                    <a:pt x="137" y="133"/>
                  </a:lnTo>
                  <a:lnTo>
                    <a:pt x="142" y="140"/>
                  </a:lnTo>
                  <a:lnTo>
                    <a:pt x="168" y="120"/>
                  </a:lnTo>
                  <a:lnTo>
                    <a:pt x="183" y="137"/>
                  </a:lnTo>
                  <a:lnTo>
                    <a:pt x="157" y="157"/>
                  </a:lnTo>
                  <a:lnTo>
                    <a:pt x="164" y="166"/>
                  </a:lnTo>
                  <a:lnTo>
                    <a:pt x="189" y="144"/>
                  </a:lnTo>
                  <a:lnTo>
                    <a:pt x="203" y="161"/>
                  </a:lnTo>
                  <a:lnTo>
                    <a:pt x="177" y="183"/>
                  </a:lnTo>
                  <a:lnTo>
                    <a:pt x="184" y="191"/>
                  </a:lnTo>
                  <a:lnTo>
                    <a:pt x="210" y="170"/>
                  </a:lnTo>
                  <a:lnTo>
                    <a:pt x="225" y="187"/>
                  </a:lnTo>
                  <a:lnTo>
                    <a:pt x="174" y="228"/>
                  </a:lnTo>
                  <a:lnTo>
                    <a:pt x="181" y="236"/>
                  </a:lnTo>
                  <a:lnTo>
                    <a:pt x="230" y="195"/>
                  </a:lnTo>
                  <a:lnTo>
                    <a:pt x="245" y="213"/>
                  </a:lnTo>
                  <a:lnTo>
                    <a:pt x="219" y="235"/>
                  </a:lnTo>
                  <a:lnTo>
                    <a:pt x="226" y="241"/>
                  </a:lnTo>
                  <a:lnTo>
                    <a:pt x="252" y="221"/>
                  </a:lnTo>
                  <a:lnTo>
                    <a:pt x="267" y="239"/>
                  </a:lnTo>
                  <a:lnTo>
                    <a:pt x="239" y="259"/>
                  </a:lnTo>
                  <a:lnTo>
                    <a:pt x="246" y="267"/>
                  </a:lnTo>
                  <a:lnTo>
                    <a:pt x="272" y="245"/>
                  </a:lnTo>
                  <a:lnTo>
                    <a:pt x="287" y="263"/>
                  </a:lnTo>
                  <a:lnTo>
                    <a:pt x="261" y="285"/>
                  </a:lnTo>
                  <a:lnTo>
                    <a:pt x="267" y="293"/>
                  </a:lnTo>
                  <a:lnTo>
                    <a:pt x="294" y="271"/>
                  </a:lnTo>
                  <a:lnTo>
                    <a:pt x="307" y="289"/>
                  </a:lnTo>
                  <a:lnTo>
                    <a:pt x="258" y="329"/>
                  </a:lnTo>
                  <a:lnTo>
                    <a:pt x="264" y="338"/>
                  </a:lnTo>
                  <a:lnTo>
                    <a:pt x="314" y="297"/>
                  </a:lnTo>
                  <a:lnTo>
                    <a:pt x="329" y="314"/>
                  </a:lnTo>
                  <a:lnTo>
                    <a:pt x="302" y="336"/>
                  </a:lnTo>
                  <a:lnTo>
                    <a:pt x="308" y="343"/>
                  </a:lnTo>
                  <a:lnTo>
                    <a:pt x="334" y="323"/>
                  </a:lnTo>
                  <a:lnTo>
                    <a:pt x="349" y="340"/>
                  </a:lnTo>
                  <a:lnTo>
                    <a:pt x="323" y="362"/>
                  </a:lnTo>
                  <a:lnTo>
                    <a:pt x="329" y="369"/>
                  </a:lnTo>
                  <a:lnTo>
                    <a:pt x="356" y="347"/>
                  </a:lnTo>
                  <a:lnTo>
                    <a:pt x="369" y="366"/>
                  </a:lnTo>
                  <a:lnTo>
                    <a:pt x="344" y="386"/>
                  </a:lnTo>
                  <a:lnTo>
                    <a:pt x="350" y="394"/>
                  </a:lnTo>
                  <a:lnTo>
                    <a:pt x="376" y="373"/>
                  </a:lnTo>
                  <a:lnTo>
                    <a:pt x="391" y="390"/>
                  </a:lnTo>
                  <a:lnTo>
                    <a:pt x="341" y="431"/>
                  </a:lnTo>
                  <a:lnTo>
                    <a:pt x="348" y="439"/>
                  </a:lnTo>
                  <a:lnTo>
                    <a:pt x="397" y="398"/>
                  </a:lnTo>
                  <a:lnTo>
                    <a:pt x="411" y="416"/>
                  </a:lnTo>
                  <a:lnTo>
                    <a:pt x="386" y="438"/>
                  </a:lnTo>
                  <a:lnTo>
                    <a:pt x="391" y="446"/>
                  </a:lnTo>
                  <a:lnTo>
                    <a:pt x="418" y="424"/>
                  </a:lnTo>
                  <a:lnTo>
                    <a:pt x="432" y="442"/>
                  </a:lnTo>
                  <a:lnTo>
                    <a:pt x="406" y="463"/>
                  </a:lnTo>
                  <a:lnTo>
                    <a:pt x="413" y="470"/>
                  </a:lnTo>
                  <a:lnTo>
                    <a:pt x="438" y="450"/>
                  </a:lnTo>
                  <a:lnTo>
                    <a:pt x="453" y="467"/>
                  </a:lnTo>
                  <a:lnTo>
                    <a:pt x="426" y="488"/>
                  </a:lnTo>
                  <a:lnTo>
                    <a:pt x="433" y="496"/>
                  </a:lnTo>
                  <a:lnTo>
                    <a:pt x="459" y="474"/>
                  </a:lnTo>
                  <a:lnTo>
                    <a:pt x="474" y="492"/>
                  </a:lnTo>
                  <a:lnTo>
                    <a:pt x="424" y="532"/>
                  </a:lnTo>
                  <a:lnTo>
                    <a:pt x="430" y="541"/>
                  </a:lnTo>
                  <a:lnTo>
                    <a:pt x="480" y="500"/>
                  </a:lnTo>
                  <a:lnTo>
                    <a:pt x="509" y="535"/>
                  </a:lnTo>
                  <a:lnTo>
                    <a:pt x="437" y="593"/>
                  </a:lnTo>
                  <a:lnTo>
                    <a:pt x="70" y="145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7" y="80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6" y="72"/>
                  </a:lnTo>
                  <a:lnTo>
                    <a:pt x="88" y="65"/>
                  </a:lnTo>
                  <a:lnTo>
                    <a:pt x="88" y="59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1" y="49"/>
                  </a:lnTo>
                  <a:lnTo>
                    <a:pt x="78" y="46"/>
                  </a:lnTo>
                  <a:lnTo>
                    <a:pt x="74" y="45"/>
                  </a:lnTo>
                  <a:lnTo>
                    <a:pt x="70" y="45"/>
                  </a:lnTo>
                  <a:lnTo>
                    <a:pt x="70" y="2"/>
                  </a:lnTo>
                  <a:lnTo>
                    <a:pt x="72" y="0"/>
                  </a:lnTo>
                  <a:lnTo>
                    <a:pt x="141" y="86"/>
                  </a:lnTo>
                  <a:close/>
                  <a:moveTo>
                    <a:pt x="70" y="145"/>
                  </a:moveTo>
                  <a:lnTo>
                    <a:pt x="0" y="59"/>
                  </a:lnTo>
                  <a:lnTo>
                    <a:pt x="70" y="2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5" y="46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4" y="55"/>
                  </a:lnTo>
                  <a:lnTo>
                    <a:pt x="53" y="61"/>
                  </a:lnTo>
                  <a:lnTo>
                    <a:pt x="53" y="68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9" y="78"/>
                  </a:lnTo>
                  <a:lnTo>
                    <a:pt x="63" y="79"/>
                  </a:lnTo>
                  <a:lnTo>
                    <a:pt x="66" y="80"/>
                  </a:lnTo>
                  <a:lnTo>
                    <a:pt x="70" y="82"/>
                  </a:lnTo>
                  <a:lnTo>
                    <a:pt x="70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143"/>
            <p:cNvSpPr>
              <a:spLocks noEditPoints="1"/>
            </p:cNvSpPr>
            <p:nvPr/>
          </p:nvSpPr>
          <p:spPr bwMode="auto">
            <a:xfrm>
              <a:off x="958798" y="2438380"/>
              <a:ext cx="201451" cy="405727"/>
            </a:xfrm>
            <a:custGeom>
              <a:avLst/>
              <a:gdLst>
                <a:gd name="T0" fmla="*/ 194 w 214"/>
                <a:gd name="T1" fmla="*/ 431 h 431"/>
                <a:gd name="T2" fmla="*/ 169 w 214"/>
                <a:gd name="T3" fmla="*/ 408 h 431"/>
                <a:gd name="T4" fmla="*/ 209 w 214"/>
                <a:gd name="T5" fmla="*/ 349 h 431"/>
                <a:gd name="T6" fmla="*/ 203 w 214"/>
                <a:gd name="T7" fmla="*/ 341 h 431"/>
                <a:gd name="T8" fmla="*/ 188 w 214"/>
                <a:gd name="T9" fmla="*/ 337 h 431"/>
                <a:gd name="T10" fmla="*/ 180 w 214"/>
                <a:gd name="T11" fmla="*/ 344 h 431"/>
                <a:gd name="T12" fmla="*/ 179 w 214"/>
                <a:gd name="T13" fmla="*/ 353 h 431"/>
                <a:gd name="T14" fmla="*/ 171 w 214"/>
                <a:gd name="T15" fmla="*/ 347 h 431"/>
                <a:gd name="T16" fmla="*/ 125 w 214"/>
                <a:gd name="T17" fmla="*/ 385 h 431"/>
                <a:gd name="T18" fmla="*/ 50 w 214"/>
                <a:gd name="T19" fmla="*/ 194 h 431"/>
                <a:gd name="T20" fmla="*/ 54 w 214"/>
                <a:gd name="T21" fmla="*/ 186 h 431"/>
                <a:gd name="T22" fmla="*/ 81 w 214"/>
                <a:gd name="T23" fmla="*/ 176 h 431"/>
                <a:gd name="T24" fmla="*/ 74 w 214"/>
                <a:gd name="T25" fmla="*/ 173 h 431"/>
                <a:gd name="T26" fmla="*/ 50 w 214"/>
                <a:gd name="T27" fmla="*/ 115 h 431"/>
                <a:gd name="T28" fmla="*/ 99 w 214"/>
                <a:gd name="T29" fmla="*/ 61 h 431"/>
                <a:gd name="T30" fmla="*/ 111 w 214"/>
                <a:gd name="T31" fmla="*/ 65 h 431"/>
                <a:gd name="T32" fmla="*/ 144 w 214"/>
                <a:gd name="T33" fmla="*/ 146 h 431"/>
                <a:gd name="T34" fmla="*/ 144 w 214"/>
                <a:gd name="T35" fmla="*/ 156 h 431"/>
                <a:gd name="T36" fmla="*/ 168 w 214"/>
                <a:gd name="T37" fmla="*/ 347 h 431"/>
                <a:gd name="T38" fmla="*/ 163 w 214"/>
                <a:gd name="T39" fmla="*/ 348 h 431"/>
                <a:gd name="T40" fmla="*/ 153 w 214"/>
                <a:gd name="T41" fmla="*/ 357 h 431"/>
                <a:gd name="T42" fmla="*/ 150 w 214"/>
                <a:gd name="T43" fmla="*/ 359 h 431"/>
                <a:gd name="T44" fmla="*/ 135 w 214"/>
                <a:gd name="T45" fmla="*/ 357 h 431"/>
                <a:gd name="T46" fmla="*/ 129 w 214"/>
                <a:gd name="T47" fmla="*/ 366 h 431"/>
                <a:gd name="T48" fmla="*/ 130 w 214"/>
                <a:gd name="T49" fmla="*/ 381 h 431"/>
                <a:gd name="T50" fmla="*/ 125 w 214"/>
                <a:gd name="T51" fmla="*/ 385 h 431"/>
                <a:gd name="T52" fmla="*/ 50 w 214"/>
                <a:gd name="T53" fmla="*/ 77 h 431"/>
                <a:gd name="T54" fmla="*/ 87 w 214"/>
                <a:gd name="T55" fmla="*/ 28 h 431"/>
                <a:gd name="T56" fmla="*/ 77 w 214"/>
                <a:gd name="T57" fmla="*/ 14 h 431"/>
                <a:gd name="T58" fmla="*/ 62 w 214"/>
                <a:gd name="T59" fmla="*/ 3 h 431"/>
                <a:gd name="T60" fmla="*/ 50 w 214"/>
                <a:gd name="T61" fmla="*/ 0 h 431"/>
                <a:gd name="T62" fmla="*/ 45 w 214"/>
                <a:gd name="T63" fmla="*/ 191 h 431"/>
                <a:gd name="T64" fmla="*/ 11 w 214"/>
                <a:gd name="T65" fmla="*/ 108 h 431"/>
                <a:gd name="T66" fmla="*/ 12 w 214"/>
                <a:gd name="T67" fmla="*/ 96 h 431"/>
                <a:gd name="T68" fmla="*/ 4 w 214"/>
                <a:gd name="T69" fmla="*/ 61 h 431"/>
                <a:gd name="T70" fmla="*/ 1 w 214"/>
                <a:gd name="T71" fmla="*/ 35 h 431"/>
                <a:gd name="T72" fmla="*/ 15 w 214"/>
                <a:gd name="T73" fmla="*/ 12 h 431"/>
                <a:gd name="T74" fmla="*/ 30 w 214"/>
                <a:gd name="T75" fmla="*/ 3 h 431"/>
                <a:gd name="T76" fmla="*/ 50 w 214"/>
                <a:gd name="T77" fmla="*/ 77 h 431"/>
                <a:gd name="T78" fmla="*/ 50 w 214"/>
                <a:gd name="T79" fmla="*/ 115 h 431"/>
                <a:gd name="T80" fmla="*/ 43 w 214"/>
                <a:gd name="T81" fmla="*/ 98 h 431"/>
                <a:gd name="T82" fmla="*/ 47 w 214"/>
                <a:gd name="T83" fmla="*/ 88 h 431"/>
                <a:gd name="T84" fmla="*/ 22 w 214"/>
                <a:gd name="T85" fmla="*/ 99 h 431"/>
                <a:gd name="T86" fmla="*/ 19 w 214"/>
                <a:gd name="T87" fmla="*/ 111 h 431"/>
                <a:gd name="T88" fmla="*/ 47 w 214"/>
                <a:gd name="T89" fmla="*/ 18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4" h="431">
                  <a:moveTo>
                    <a:pt x="168" y="228"/>
                  </a:moveTo>
                  <a:lnTo>
                    <a:pt x="214" y="349"/>
                  </a:lnTo>
                  <a:lnTo>
                    <a:pt x="194" y="431"/>
                  </a:lnTo>
                  <a:lnTo>
                    <a:pt x="168" y="413"/>
                  </a:lnTo>
                  <a:lnTo>
                    <a:pt x="168" y="405"/>
                  </a:lnTo>
                  <a:lnTo>
                    <a:pt x="169" y="408"/>
                  </a:lnTo>
                  <a:lnTo>
                    <a:pt x="196" y="397"/>
                  </a:lnTo>
                  <a:lnTo>
                    <a:pt x="209" y="349"/>
                  </a:lnTo>
                  <a:lnTo>
                    <a:pt x="209" y="349"/>
                  </a:lnTo>
                  <a:lnTo>
                    <a:pt x="206" y="345"/>
                  </a:lnTo>
                  <a:lnTo>
                    <a:pt x="206" y="345"/>
                  </a:lnTo>
                  <a:lnTo>
                    <a:pt x="203" y="341"/>
                  </a:lnTo>
                  <a:lnTo>
                    <a:pt x="199" y="337"/>
                  </a:lnTo>
                  <a:lnTo>
                    <a:pt x="194" y="336"/>
                  </a:lnTo>
                  <a:lnTo>
                    <a:pt x="188" y="337"/>
                  </a:lnTo>
                  <a:lnTo>
                    <a:pt x="188" y="337"/>
                  </a:lnTo>
                  <a:lnTo>
                    <a:pt x="184" y="340"/>
                  </a:lnTo>
                  <a:lnTo>
                    <a:pt x="180" y="344"/>
                  </a:lnTo>
                  <a:lnTo>
                    <a:pt x="179" y="348"/>
                  </a:lnTo>
                  <a:lnTo>
                    <a:pt x="179" y="353"/>
                  </a:lnTo>
                  <a:lnTo>
                    <a:pt x="179" y="353"/>
                  </a:lnTo>
                  <a:lnTo>
                    <a:pt x="176" y="351"/>
                  </a:lnTo>
                  <a:lnTo>
                    <a:pt x="173" y="348"/>
                  </a:lnTo>
                  <a:lnTo>
                    <a:pt x="171" y="347"/>
                  </a:lnTo>
                  <a:lnTo>
                    <a:pt x="168" y="347"/>
                  </a:lnTo>
                  <a:lnTo>
                    <a:pt x="168" y="228"/>
                  </a:lnTo>
                  <a:close/>
                  <a:moveTo>
                    <a:pt x="125" y="385"/>
                  </a:moveTo>
                  <a:lnTo>
                    <a:pt x="51" y="194"/>
                  </a:lnTo>
                  <a:lnTo>
                    <a:pt x="51" y="194"/>
                  </a:lnTo>
                  <a:lnTo>
                    <a:pt x="50" y="194"/>
                  </a:lnTo>
                  <a:lnTo>
                    <a:pt x="50" y="183"/>
                  </a:lnTo>
                  <a:lnTo>
                    <a:pt x="50" y="183"/>
                  </a:lnTo>
                  <a:lnTo>
                    <a:pt x="54" y="186"/>
                  </a:lnTo>
                  <a:lnTo>
                    <a:pt x="60" y="184"/>
                  </a:lnTo>
                  <a:lnTo>
                    <a:pt x="81" y="176"/>
                  </a:lnTo>
                  <a:lnTo>
                    <a:pt x="81" y="176"/>
                  </a:lnTo>
                  <a:lnTo>
                    <a:pt x="81" y="176"/>
                  </a:lnTo>
                  <a:lnTo>
                    <a:pt x="79" y="175"/>
                  </a:lnTo>
                  <a:lnTo>
                    <a:pt x="74" y="173"/>
                  </a:lnTo>
                  <a:lnTo>
                    <a:pt x="73" y="172"/>
                  </a:lnTo>
                  <a:lnTo>
                    <a:pt x="70" y="168"/>
                  </a:lnTo>
                  <a:lnTo>
                    <a:pt x="50" y="115"/>
                  </a:lnTo>
                  <a:lnTo>
                    <a:pt x="50" y="80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104" y="61"/>
                  </a:lnTo>
                  <a:lnTo>
                    <a:pt x="107" y="62"/>
                  </a:lnTo>
                  <a:lnTo>
                    <a:pt x="111" y="65"/>
                  </a:lnTo>
                  <a:lnTo>
                    <a:pt x="114" y="69"/>
                  </a:lnTo>
                  <a:lnTo>
                    <a:pt x="144" y="146"/>
                  </a:lnTo>
                  <a:lnTo>
                    <a:pt x="144" y="146"/>
                  </a:lnTo>
                  <a:lnTo>
                    <a:pt x="144" y="149"/>
                  </a:lnTo>
                  <a:lnTo>
                    <a:pt x="144" y="153"/>
                  </a:lnTo>
                  <a:lnTo>
                    <a:pt x="144" y="156"/>
                  </a:lnTo>
                  <a:lnTo>
                    <a:pt x="141" y="158"/>
                  </a:lnTo>
                  <a:lnTo>
                    <a:pt x="168" y="228"/>
                  </a:lnTo>
                  <a:lnTo>
                    <a:pt x="168" y="347"/>
                  </a:lnTo>
                  <a:lnTo>
                    <a:pt x="168" y="347"/>
                  </a:lnTo>
                  <a:lnTo>
                    <a:pt x="163" y="348"/>
                  </a:lnTo>
                  <a:lnTo>
                    <a:pt x="163" y="348"/>
                  </a:lnTo>
                  <a:lnTo>
                    <a:pt x="157" y="349"/>
                  </a:lnTo>
                  <a:lnTo>
                    <a:pt x="154" y="353"/>
                  </a:lnTo>
                  <a:lnTo>
                    <a:pt x="153" y="357"/>
                  </a:lnTo>
                  <a:lnTo>
                    <a:pt x="153" y="363"/>
                  </a:lnTo>
                  <a:lnTo>
                    <a:pt x="153" y="363"/>
                  </a:lnTo>
                  <a:lnTo>
                    <a:pt x="150" y="359"/>
                  </a:lnTo>
                  <a:lnTo>
                    <a:pt x="145" y="357"/>
                  </a:lnTo>
                  <a:lnTo>
                    <a:pt x="141" y="356"/>
                  </a:lnTo>
                  <a:lnTo>
                    <a:pt x="135" y="357"/>
                  </a:lnTo>
                  <a:lnTo>
                    <a:pt x="135" y="357"/>
                  </a:lnTo>
                  <a:lnTo>
                    <a:pt x="131" y="360"/>
                  </a:lnTo>
                  <a:lnTo>
                    <a:pt x="129" y="366"/>
                  </a:lnTo>
                  <a:lnTo>
                    <a:pt x="127" y="370"/>
                  </a:lnTo>
                  <a:lnTo>
                    <a:pt x="127" y="376"/>
                  </a:lnTo>
                  <a:lnTo>
                    <a:pt x="130" y="381"/>
                  </a:lnTo>
                  <a:lnTo>
                    <a:pt x="168" y="405"/>
                  </a:lnTo>
                  <a:lnTo>
                    <a:pt x="168" y="413"/>
                  </a:lnTo>
                  <a:lnTo>
                    <a:pt x="125" y="385"/>
                  </a:lnTo>
                  <a:lnTo>
                    <a:pt x="125" y="385"/>
                  </a:lnTo>
                  <a:close/>
                  <a:moveTo>
                    <a:pt x="50" y="0"/>
                  </a:moveTo>
                  <a:lnTo>
                    <a:pt x="50" y="77"/>
                  </a:lnTo>
                  <a:lnTo>
                    <a:pt x="95" y="49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4" y="23"/>
                  </a:lnTo>
                  <a:lnTo>
                    <a:pt x="81" y="18"/>
                  </a:lnTo>
                  <a:lnTo>
                    <a:pt x="77" y="14"/>
                  </a:lnTo>
                  <a:lnTo>
                    <a:pt x="72" y="10"/>
                  </a:lnTo>
                  <a:lnTo>
                    <a:pt x="68" y="5"/>
                  </a:lnTo>
                  <a:lnTo>
                    <a:pt x="62" y="3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50" y="0"/>
                  </a:lnTo>
                  <a:close/>
                  <a:moveTo>
                    <a:pt x="50" y="194"/>
                  </a:moveTo>
                  <a:lnTo>
                    <a:pt x="50" y="194"/>
                  </a:lnTo>
                  <a:lnTo>
                    <a:pt x="45" y="191"/>
                  </a:lnTo>
                  <a:lnTo>
                    <a:pt x="41" y="186"/>
                  </a:lnTo>
                  <a:lnTo>
                    <a:pt x="11" y="108"/>
                  </a:lnTo>
                  <a:lnTo>
                    <a:pt x="11" y="108"/>
                  </a:lnTo>
                  <a:lnTo>
                    <a:pt x="9" y="104"/>
                  </a:lnTo>
                  <a:lnTo>
                    <a:pt x="11" y="99"/>
                  </a:lnTo>
                  <a:lnTo>
                    <a:pt x="12" y="96"/>
                  </a:lnTo>
                  <a:lnTo>
                    <a:pt x="16" y="92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8" y="19"/>
                  </a:lnTo>
                  <a:lnTo>
                    <a:pt x="15" y="12"/>
                  </a:lnTo>
                  <a:lnTo>
                    <a:pt x="22" y="7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9" y="0"/>
                  </a:lnTo>
                  <a:lnTo>
                    <a:pt x="50" y="0"/>
                  </a:lnTo>
                  <a:lnTo>
                    <a:pt x="50" y="77"/>
                  </a:lnTo>
                  <a:lnTo>
                    <a:pt x="43" y="81"/>
                  </a:lnTo>
                  <a:lnTo>
                    <a:pt x="50" y="80"/>
                  </a:lnTo>
                  <a:lnTo>
                    <a:pt x="50" y="115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3" y="98"/>
                  </a:lnTo>
                  <a:lnTo>
                    <a:pt x="45" y="93"/>
                  </a:lnTo>
                  <a:lnTo>
                    <a:pt x="46" y="91"/>
                  </a:lnTo>
                  <a:lnTo>
                    <a:pt x="47" y="88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2" y="99"/>
                  </a:lnTo>
                  <a:lnTo>
                    <a:pt x="19" y="103"/>
                  </a:lnTo>
                  <a:lnTo>
                    <a:pt x="19" y="107"/>
                  </a:lnTo>
                  <a:lnTo>
                    <a:pt x="19" y="111"/>
                  </a:lnTo>
                  <a:lnTo>
                    <a:pt x="45" y="177"/>
                  </a:lnTo>
                  <a:lnTo>
                    <a:pt x="45" y="177"/>
                  </a:lnTo>
                  <a:lnTo>
                    <a:pt x="47" y="181"/>
                  </a:lnTo>
                  <a:lnTo>
                    <a:pt x="50" y="183"/>
                  </a:lnTo>
                  <a:lnTo>
                    <a:pt x="50" y="19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33" name="组合 232"/>
            <p:cNvGrpSpPr/>
            <p:nvPr/>
          </p:nvGrpSpPr>
          <p:grpSpPr>
            <a:xfrm>
              <a:off x="1544325" y="2489214"/>
              <a:ext cx="338890" cy="340773"/>
              <a:chOff x="2157413" y="3054350"/>
              <a:chExt cx="571500" cy="574675"/>
            </a:xfrm>
            <a:grpFill/>
          </p:grpSpPr>
          <p:sp>
            <p:nvSpPr>
              <p:cNvPr id="234" name="Freeform 144"/>
              <p:cNvSpPr>
                <a:spLocks noEditPoints="1"/>
              </p:cNvSpPr>
              <p:nvPr/>
            </p:nvSpPr>
            <p:spPr bwMode="auto">
              <a:xfrm>
                <a:off x="2157413" y="3054350"/>
                <a:ext cx="571500" cy="574675"/>
              </a:xfrm>
              <a:custGeom>
                <a:avLst/>
                <a:gdLst>
                  <a:gd name="T0" fmla="*/ 180 w 360"/>
                  <a:gd name="T1" fmla="*/ 0 h 362"/>
                  <a:gd name="T2" fmla="*/ 232 w 360"/>
                  <a:gd name="T3" fmla="*/ 8 h 362"/>
                  <a:gd name="T4" fmla="*/ 280 w 360"/>
                  <a:gd name="T5" fmla="*/ 31 h 362"/>
                  <a:gd name="T6" fmla="*/ 319 w 360"/>
                  <a:gd name="T7" fmla="*/ 67 h 362"/>
                  <a:gd name="T8" fmla="*/ 346 w 360"/>
                  <a:gd name="T9" fmla="*/ 111 h 362"/>
                  <a:gd name="T10" fmla="*/ 358 w 360"/>
                  <a:gd name="T11" fmla="*/ 163 h 362"/>
                  <a:gd name="T12" fmla="*/ 358 w 360"/>
                  <a:gd name="T13" fmla="*/ 199 h 362"/>
                  <a:gd name="T14" fmla="*/ 346 w 360"/>
                  <a:gd name="T15" fmla="*/ 251 h 362"/>
                  <a:gd name="T16" fmla="*/ 319 w 360"/>
                  <a:gd name="T17" fmla="*/ 295 h 362"/>
                  <a:gd name="T18" fmla="*/ 280 w 360"/>
                  <a:gd name="T19" fmla="*/ 331 h 362"/>
                  <a:gd name="T20" fmla="*/ 232 w 360"/>
                  <a:gd name="T21" fmla="*/ 354 h 362"/>
                  <a:gd name="T22" fmla="*/ 180 w 360"/>
                  <a:gd name="T23" fmla="*/ 362 h 362"/>
                  <a:gd name="T24" fmla="*/ 180 w 360"/>
                  <a:gd name="T25" fmla="*/ 314 h 362"/>
                  <a:gd name="T26" fmla="*/ 193 w 360"/>
                  <a:gd name="T27" fmla="*/ 318 h 362"/>
                  <a:gd name="T28" fmla="*/ 201 w 360"/>
                  <a:gd name="T29" fmla="*/ 329 h 362"/>
                  <a:gd name="T30" fmla="*/ 237 w 360"/>
                  <a:gd name="T31" fmla="*/ 320 h 362"/>
                  <a:gd name="T32" fmla="*/ 268 w 360"/>
                  <a:gd name="T33" fmla="*/ 302 h 362"/>
                  <a:gd name="T34" fmla="*/ 293 w 360"/>
                  <a:gd name="T35" fmla="*/ 278 h 362"/>
                  <a:gd name="T36" fmla="*/ 312 w 360"/>
                  <a:gd name="T37" fmla="*/ 248 h 362"/>
                  <a:gd name="T38" fmla="*/ 325 w 360"/>
                  <a:gd name="T39" fmla="*/ 215 h 362"/>
                  <a:gd name="T40" fmla="*/ 322 w 360"/>
                  <a:gd name="T41" fmla="*/ 199 h 362"/>
                  <a:gd name="T42" fmla="*/ 312 w 360"/>
                  <a:gd name="T43" fmla="*/ 180 h 362"/>
                  <a:gd name="T44" fmla="*/ 316 w 360"/>
                  <a:gd name="T45" fmla="*/ 167 h 362"/>
                  <a:gd name="T46" fmla="*/ 327 w 360"/>
                  <a:gd name="T47" fmla="*/ 159 h 362"/>
                  <a:gd name="T48" fmla="*/ 318 w 360"/>
                  <a:gd name="T49" fmla="*/ 123 h 362"/>
                  <a:gd name="T50" fmla="*/ 300 w 360"/>
                  <a:gd name="T51" fmla="*/ 94 h 362"/>
                  <a:gd name="T52" fmla="*/ 277 w 360"/>
                  <a:gd name="T53" fmla="*/ 67 h 362"/>
                  <a:gd name="T54" fmla="*/ 247 w 360"/>
                  <a:gd name="T55" fmla="*/ 48 h 362"/>
                  <a:gd name="T56" fmla="*/ 214 w 360"/>
                  <a:gd name="T57" fmla="*/ 35 h 362"/>
                  <a:gd name="T58" fmla="*/ 199 w 360"/>
                  <a:gd name="T59" fmla="*/ 39 h 362"/>
                  <a:gd name="T60" fmla="*/ 180 w 360"/>
                  <a:gd name="T61" fmla="*/ 48 h 362"/>
                  <a:gd name="T62" fmla="*/ 180 w 360"/>
                  <a:gd name="T63" fmla="*/ 0 h 362"/>
                  <a:gd name="T64" fmla="*/ 180 w 360"/>
                  <a:gd name="T65" fmla="*/ 48 h 362"/>
                  <a:gd name="T66" fmla="*/ 161 w 360"/>
                  <a:gd name="T67" fmla="*/ 39 h 362"/>
                  <a:gd name="T68" fmla="*/ 146 w 360"/>
                  <a:gd name="T69" fmla="*/ 35 h 362"/>
                  <a:gd name="T70" fmla="*/ 112 w 360"/>
                  <a:gd name="T71" fmla="*/ 48 h 362"/>
                  <a:gd name="T72" fmla="*/ 82 w 360"/>
                  <a:gd name="T73" fmla="*/ 67 h 362"/>
                  <a:gd name="T74" fmla="*/ 59 w 360"/>
                  <a:gd name="T75" fmla="*/ 94 h 362"/>
                  <a:gd name="T76" fmla="*/ 42 w 360"/>
                  <a:gd name="T77" fmla="*/ 123 h 362"/>
                  <a:gd name="T78" fmla="*/ 32 w 360"/>
                  <a:gd name="T79" fmla="*/ 159 h 362"/>
                  <a:gd name="T80" fmla="*/ 43 w 360"/>
                  <a:gd name="T81" fmla="*/ 167 h 362"/>
                  <a:gd name="T82" fmla="*/ 47 w 360"/>
                  <a:gd name="T83" fmla="*/ 180 h 362"/>
                  <a:gd name="T84" fmla="*/ 37 w 360"/>
                  <a:gd name="T85" fmla="*/ 199 h 362"/>
                  <a:gd name="T86" fmla="*/ 33 w 360"/>
                  <a:gd name="T87" fmla="*/ 215 h 362"/>
                  <a:gd name="T88" fmla="*/ 46 w 360"/>
                  <a:gd name="T89" fmla="*/ 248 h 362"/>
                  <a:gd name="T90" fmla="*/ 66 w 360"/>
                  <a:gd name="T91" fmla="*/ 278 h 362"/>
                  <a:gd name="T92" fmla="*/ 92 w 360"/>
                  <a:gd name="T93" fmla="*/ 302 h 362"/>
                  <a:gd name="T94" fmla="*/ 123 w 360"/>
                  <a:gd name="T95" fmla="*/ 320 h 362"/>
                  <a:gd name="T96" fmla="*/ 158 w 360"/>
                  <a:gd name="T97" fmla="*/ 329 h 362"/>
                  <a:gd name="T98" fmla="*/ 161 w 360"/>
                  <a:gd name="T99" fmla="*/ 322 h 362"/>
                  <a:gd name="T100" fmla="*/ 180 w 360"/>
                  <a:gd name="T101" fmla="*/ 314 h 362"/>
                  <a:gd name="T102" fmla="*/ 180 w 360"/>
                  <a:gd name="T103" fmla="*/ 362 h 362"/>
                  <a:gd name="T104" fmla="*/ 126 w 360"/>
                  <a:gd name="T105" fmla="*/ 354 h 362"/>
                  <a:gd name="T106" fmla="*/ 78 w 360"/>
                  <a:gd name="T107" fmla="*/ 331 h 362"/>
                  <a:gd name="T108" fmla="*/ 40 w 360"/>
                  <a:gd name="T109" fmla="*/ 295 h 362"/>
                  <a:gd name="T110" fmla="*/ 13 w 360"/>
                  <a:gd name="T111" fmla="*/ 251 h 362"/>
                  <a:gd name="T112" fmla="*/ 0 w 360"/>
                  <a:gd name="T113" fmla="*/ 199 h 362"/>
                  <a:gd name="T114" fmla="*/ 0 w 360"/>
                  <a:gd name="T115" fmla="*/ 163 h 362"/>
                  <a:gd name="T116" fmla="*/ 13 w 360"/>
                  <a:gd name="T117" fmla="*/ 111 h 362"/>
                  <a:gd name="T118" fmla="*/ 40 w 360"/>
                  <a:gd name="T119" fmla="*/ 67 h 362"/>
                  <a:gd name="T120" fmla="*/ 78 w 360"/>
                  <a:gd name="T121" fmla="*/ 31 h 362"/>
                  <a:gd name="T122" fmla="*/ 126 w 360"/>
                  <a:gd name="T123" fmla="*/ 8 h 362"/>
                  <a:gd name="T124" fmla="*/ 180 w 360"/>
                  <a:gd name="T125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0" h="362"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0"/>
                    </a:lnTo>
                    <a:lnTo>
                      <a:pt x="197" y="2"/>
                    </a:lnTo>
                    <a:lnTo>
                      <a:pt x="216" y="4"/>
                    </a:lnTo>
                    <a:lnTo>
                      <a:pt x="232" y="8"/>
                    </a:lnTo>
                    <a:lnTo>
                      <a:pt x="250" y="15"/>
                    </a:lnTo>
                    <a:lnTo>
                      <a:pt x="265" y="22"/>
                    </a:lnTo>
                    <a:lnTo>
                      <a:pt x="280" y="31"/>
                    </a:lnTo>
                    <a:lnTo>
                      <a:pt x="295" y="42"/>
                    </a:lnTo>
                    <a:lnTo>
                      <a:pt x="307" y="53"/>
                    </a:lnTo>
                    <a:lnTo>
                      <a:pt x="319" y="67"/>
                    </a:lnTo>
                    <a:lnTo>
                      <a:pt x="329" y="80"/>
                    </a:lnTo>
                    <a:lnTo>
                      <a:pt x="338" y="95"/>
                    </a:lnTo>
                    <a:lnTo>
                      <a:pt x="346" y="111"/>
                    </a:lnTo>
                    <a:lnTo>
                      <a:pt x="352" y="127"/>
                    </a:lnTo>
                    <a:lnTo>
                      <a:pt x="356" y="145"/>
                    </a:lnTo>
                    <a:lnTo>
                      <a:pt x="358" y="163"/>
                    </a:lnTo>
                    <a:lnTo>
                      <a:pt x="360" y="180"/>
                    </a:lnTo>
                    <a:lnTo>
                      <a:pt x="360" y="180"/>
                    </a:lnTo>
                    <a:lnTo>
                      <a:pt x="358" y="199"/>
                    </a:lnTo>
                    <a:lnTo>
                      <a:pt x="356" y="217"/>
                    </a:lnTo>
                    <a:lnTo>
                      <a:pt x="352" y="234"/>
                    </a:lnTo>
                    <a:lnTo>
                      <a:pt x="346" y="251"/>
                    </a:lnTo>
                    <a:lnTo>
                      <a:pt x="338" y="267"/>
                    </a:lnTo>
                    <a:lnTo>
                      <a:pt x="329" y="282"/>
                    </a:lnTo>
                    <a:lnTo>
                      <a:pt x="319" y="295"/>
                    </a:lnTo>
                    <a:lnTo>
                      <a:pt x="307" y="309"/>
                    </a:lnTo>
                    <a:lnTo>
                      <a:pt x="295" y="320"/>
                    </a:lnTo>
                    <a:lnTo>
                      <a:pt x="280" y="331"/>
                    </a:lnTo>
                    <a:lnTo>
                      <a:pt x="265" y="340"/>
                    </a:lnTo>
                    <a:lnTo>
                      <a:pt x="250" y="347"/>
                    </a:lnTo>
                    <a:lnTo>
                      <a:pt x="232" y="354"/>
                    </a:lnTo>
                    <a:lnTo>
                      <a:pt x="216" y="358"/>
                    </a:lnTo>
                    <a:lnTo>
                      <a:pt x="197" y="360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6" y="314"/>
                    </a:lnTo>
                    <a:lnTo>
                      <a:pt x="193" y="318"/>
                    </a:lnTo>
                    <a:lnTo>
                      <a:pt x="199" y="322"/>
                    </a:lnTo>
                    <a:lnTo>
                      <a:pt x="201" y="329"/>
                    </a:lnTo>
                    <a:lnTo>
                      <a:pt x="201" y="329"/>
                    </a:lnTo>
                    <a:lnTo>
                      <a:pt x="214" y="327"/>
                    </a:lnTo>
                    <a:lnTo>
                      <a:pt x="226" y="324"/>
                    </a:lnTo>
                    <a:lnTo>
                      <a:pt x="237" y="320"/>
                    </a:lnTo>
                    <a:lnTo>
                      <a:pt x="247" y="314"/>
                    </a:lnTo>
                    <a:lnTo>
                      <a:pt x="258" y="309"/>
                    </a:lnTo>
                    <a:lnTo>
                      <a:pt x="268" y="302"/>
                    </a:lnTo>
                    <a:lnTo>
                      <a:pt x="277" y="294"/>
                    </a:lnTo>
                    <a:lnTo>
                      <a:pt x="285" y="286"/>
                    </a:lnTo>
                    <a:lnTo>
                      <a:pt x="293" y="278"/>
                    </a:lnTo>
                    <a:lnTo>
                      <a:pt x="300" y="268"/>
                    </a:lnTo>
                    <a:lnTo>
                      <a:pt x="307" y="259"/>
                    </a:lnTo>
                    <a:lnTo>
                      <a:pt x="312" y="248"/>
                    </a:lnTo>
                    <a:lnTo>
                      <a:pt x="318" y="237"/>
                    </a:lnTo>
                    <a:lnTo>
                      <a:pt x="322" y="226"/>
                    </a:lnTo>
                    <a:lnTo>
                      <a:pt x="325" y="215"/>
                    </a:lnTo>
                    <a:lnTo>
                      <a:pt x="327" y="203"/>
                    </a:lnTo>
                    <a:lnTo>
                      <a:pt x="327" y="203"/>
                    </a:lnTo>
                    <a:lnTo>
                      <a:pt x="322" y="199"/>
                    </a:lnTo>
                    <a:lnTo>
                      <a:pt x="316" y="194"/>
                    </a:lnTo>
                    <a:lnTo>
                      <a:pt x="314" y="188"/>
                    </a:lnTo>
                    <a:lnTo>
                      <a:pt x="312" y="180"/>
                    </a:lnTo>
                    <a:lnTo>
                      <a:pt x="312" y="180"/>
                    </a:lnTo>
                    <a:lnTo>
                      <a:pt x="314" y="174"/>
                    </a:lnTo>
                    <a:lnTo>
                      <a:pt x="316" y="167"/>
                    </a:lnTo>
                    <a:lnTo>
                      <a:pt x="322" y="163"/>
                    </a:lnTo>
                    <a:lnTo>
                      <a:pt x="327" y="159"/>
                    </a:lnTo>
                    <a:lnTo>
                      <a:pt x="327" y="159"/>
                    </a:lnTo>
                    <a:lnTo>
                      <a:pt x="325" y="146"/>
                    </a:lnTo>
                    <a:lnTo>
                      <a:pt x="322" y="136"/>
                    </a:lnTo>
                    <a:lnTo>
                      <a:pt x="318" y="123"/>
                    </a:lnTo>
                    <a:lnTo>
                      <a:pt x="312" y="113"/>
                    </a:lnTo>
                    <a:lnTo>
                      <a:pt x="307" y="103"/>
                    </a:lnTo>
                    <a:lnTo>
                      <a:pt x="300" y="94"/>
                    </a:lnTo>
                    <a:lnTo>
                      <a:pt x="293" y="84"/>
                    </a:lnTo>
                    <a:lnTo>
                      <a:pt x="285" y="75"/>
                    </a:lnTo>
                    <a:lnTo>
                      <a:pt x="277" y="67"/>
                    </a:lnTo>
                    <a:lnTo>
                      <a:pt x="268" y="60"/>
                    </a:lnTo>
                    <a:lnTo>
                      <a:pt x="258" y="53"/>
                    </a:lnTo>
                    <a:lnTo>
                      <a:pt x="247" y="48"/>
                    </a:lnTo>
                    <a:lnTo>
                      <a:pt x="237" y="42"/>
                    </a:lnTo>
                    <a:lnTo>
                      <a:pt x="226" y="38"/>
                    </a:lnTo>
                    <a:lnTo>
                      <a:pt x="214" y="35"/>
                    </a:lnTo>
                    <a:lnTo>
                      <a:pt x="201" y="33"/>
                    </a:lnTo>
                    <a:lnTo>
                      <a:pt x="201" y="33"/>
                    </a:lnTo>
                    <a:lnTo>
                      <a:pt x="199" y="39"/>
                    </a:lnTo>
                    <a:lnTo>
                      <a:pt x="193" y="44"/>
                    </a:lnTo>
                    <a:lnTo>
                      <a:pt x="186" y="46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80" y="0"/>
                    </a:lnTo>
                    <a:close/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73" y="46"/>
                    </a:lnTo>
                    <a:lnTo>
                      <a:pt x="166" y="44"/>
                    </a:lnTo>
                    <a:lnTo>
                      <a:pt x="161" y="39"/>
                    </a:lnTo>
                    <a:lnTo>
                      <a:pt x="158" y="33"/>
                    </a:lnTo>
                    <a:lnTo>
                      <a:pt x="158" y="33"/>
                    </a:lnTo>
                    <a:lnTo>
                      <a:pt x="146" y="35"/>
                    </a:lnTo>
                    <a:lnTo>
                      <a:pt x="134" y="38"/>
                    </a:lnTo>
                    <a:lnTo>
                      <a:pt x="123" y="42"/>
                    </a:lnTo>
                    <a:lnTo>
                      <a:pt x="112" y="48"/>
                    </a:lnTo>
                    <a:lnTo>
                      <a:pt x="101" y="53"/>
                    </a:lnTo>
                    <a:lnTo>
                      <a:pt x="92" y="60"/>
                    </a:lnTo>
                    <a:lnTo>
                      <a:pt x="82" y="67"/>
                    </a:lnTo>
                    <a:lnTo>
                      <a:pt x="74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2" y="103"/>
                    </a:lnTo>
                    <a:lnTo>
                      <a:pt x="46" y="113"/>
                    </a:lnTo>
                    <a:lnTo>
                      <a:pt x="42" y="123"/>
                    </a:lnTo>
                    <a:lnTo>
                      <a:pt x="37" y="136"/>
                    </a:lnTo>
                    <a:lnTo>
                      <a:pt x="33" y="146"/>
                    </a:lnTo>
                    <a:lnTo>
                      <a:pt x="32" y="159"/>
                    </a:lnTo>
                    <a:lnTo>
                      <a:pt x="32" y="159"/>
                    </a:lnTo>
                    <a:lnTo>
                      <a:pt x="37" y="163"/>
                    </a:lnTo>
                    <a:lnTo>
                      <a:pt x="43" y="167"/>
                    </a:lnTo>
                    <a:lnTo>
                      <a:pt x="46" y="174"/>
                    </a:lnTo>
                    <a:lnTo>
                      <a:pt x="47" y="180"/>
                    </a:lnTo>
                    <a:lnTo>
                      <a:pt x="47" y="180"/>
                    </a:lnTo>
                    <a:lnTo>
                      <a:pt x="46" y="188"/>
                    </a:lnTo>
                    <a:lnTo>
                      <a:pt x="43" y="194"/>
                    </a:lnTo>
                    <a:lnTo>
                      <a:pt x="37" y="199"/>
                    </a:lnTo>
                    <a:lnTo>
                      <a:pt x="32" y="203"/>
                    </a:lnTo>
                    <a:lnTo>
                      <a:pt x="32" y="203"/>
                    </a:lnTo>
                    <a:lnTo>
                      <a:pt x="33" y="215"/>
                    </a:lnTo>
                    <a:lnTo>
                      <a:pt x="37" y="226"/>
                    </a:lnTo>
                    <a:lnTo>
                      <a:pt x="42" y="237"/>
                    </a:lnTo>
                    <a:lnTo>
                      <a:pt x="46" y="248"/>
                    </a:lnTo>
                    <a:lnTo>
                      <a:pt x="52" y="259"/>
                    </a:lnTo>
                    <a:lnTo>
                      <a:pt x="59" y="268"/>
                    </a:lnTo>
                    <a:lnTo>
                      <a:pt x="66" y="278"/>
                    </a:lnTo>
                    <a:lnTo>
                      <a:pt x="74" y="286"/>
                    </a:lnTo>
                    <a:lnTo>
                      <a:pt x="82" y="294"/>
                    </a:lnTo>
                    <a:lnTo>
                      <a:pt x="92" y="302"/>
                    </a:lnTo>
                    <a:lnTo>
                      <a:pt x="101" y="309"/>
                    </a:lnTo>
                    <a:lnTo>
                      <a:pt x="112" y="314"/>
                    </a:lnTo>
                    <a:lnTo>
                      <a:pt x="123" y="320"/>
                    </a:lnTo>
                    <a:lnTo>
                      <a:pt x="134" y="324"/>
                    </a:lnTo>
                    <a:lnTo>
                      <a:pt x="146" y="327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61" y="322"/>
                    </a:lnTo>
                    <a:lnTo>
                      <a:pt x="166" y="318"/>
                    </a:lnTo>
                    <a:lnTo>
                      <a:pt x="173" y="314"/>
                    </a:lnTo>
                    <a:lnTo>
                      <a:pt x="180" y="314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61" y="360"/>
                    </a:lnTo>
                    <a:lnTo>
                      <a:pt x="143" y="358"/>
                    </a:lnTo>
                    <a:lnTo>
                      <a:pt x="126" y="354"/>
                    </a:lnTo>
                    <a:lnTo>
                      <a:pt x="109" y="347"/>
                    </a:lnTo>
                    <a:lnTo>
                      <a:pt x="93" y="340"/>
                    </a:lnTo>
                    <a:lnTo>
                      <a:pt x="78" y="331"/>
                    </a:lnTo>
                    <a:lnTo>
                      <a:pt x="65" y="320"/>
                    </a:lnTo>
                    <a:lnTo>
                      <a:pt x="52" y="309"/>
                    </a:lnTo>
                    <a:lnTo>
                      <a:pt x="40" y="295"/>
                    </a:lnTo>
                    <a:lnTo>
                      <a:pt x="29" y="282"/>
                    </a:lnTo>
                    <a:lnTo>
                      <a:pt x="21" y="267"/>
                    </a:lnTo>
                    <a:lnTo>
                      <a:pt x="13" y="251"/>
                    </a:lnTo>
                    <a:lnTo>
                      <a:pt x="8" y="234"/>
                    </a:lnTo>
                    <a:lnTo>
                      <a:pt x="2" y="217"/>
                    </a:lnTo>
                    <a:lnTo>
                      <a:pt x="0" y="199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3"/>
                    </a:lnTo>
                    <a:lnTo>
                      <a:pt x="2" y="145"/>
                    </a:lnTo>
                    <a:lnTo>
                      <a:pt x="8" y="127"/>
                    </a:lnTo>
                    <a:lnTo>
                      <a:pt x="13" y="111"/>
                    </a:lnTo>
                    <a:lnTo>
                      <a:pt x="21" y="95"/>
                    </a:lnTo>
                    <a:lnTo>
                      <a:pt x="29" y="80"/>
                    </a:lnTo>
                    <a:lnTo>
                      <a:pt x="40" y="67"/>
                    </a:lnTo>
                    <a:lnTo>
                      <a:pt x="52" y="53"/>
                    </a:lnTo>
                    <a:lnTo>
                      <a:pt x="65" y="42"/>
                    </a:lnTo>
                    <a:lnTo>
                      <a:pt x="78" y="31"/>
                    </a:lnTo>
                    <a:lnTo>
                      <a:pt x="93" y="22"/>
                    </a:lnTo>
                    <a:lnTo>
                      <a:pt x="109" y="15"/>
                    </a:lnTo>
                    <a:lnTo>
                      <a:pt x="126" y="8"/>
                    </a:lnTo>
                    <a:lnTo>
                      <a:pt x="143" y="4"/>
                    </a:lnTo>
                    <a:lnTo>
                      <a:pt x="161" y="2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145"/>
              <p:cNvSpPr/>
              <p:nvPr/>
            </p:nvSpPr>
            <p:spPr bwMode="auto">
              <a:xfrm>
                <a:off x="2336801" y="3235325"/>
                <a:ext cx="285750" cy="150813"/>
              </a:xfrm>
              <a:custGeom>
                <a:avLst/>
                <a:gdLst>
                  <a:gd name="T0" fmla="*/ 13 w 180"/>
                  <a:gd name="T1" fmla="*/ 0 h 95"/>
                  <a:gd name="T2" fmla="*/ 54 w 180"/>
                  <a:gd name="T3" fmla="*/ 42 h 95"/>
                  <a:gd name="T4" fmla="*/ 54 w 180"/>
                  <a:gd name="T5" fmla="*/ 42 h 95"/>
                  <a:gd name="T6" fmla="*/ 60 w 180"/>
                  <a:gd name="T7" fmla="*/ 39 h 95"/>
                  <a:gd name="T8" fmla="*/ 67 w 180"/>
                  <a:gd name="T9" fmla="*/ 39 h 95"/>
                  <a:gd name="T10" fmla="*/ 67 w 180"/>
                  <a:gd name="T11" fmla="*/ 39 h 95"/>
                  <a:gd name="T12" fmla="*/ 75 w 180"/>
                  <a:gd name="T13" fmla="*/ 41 h 95"/>
                  <a:gd name="T14" fmla="*/ 83 w 180"/>
                  <a:gd name="T15" fmla="*/ 45 h 95"/>
                  <a:gd name="T16" fmla="*/ 88 w 180"/>
                  <a:gd name="T17" fmla="*/ 50 h 95"/>
                  <a:gd name="T18" fmla="*/ 92 w 180"/>
                  <a:gd name="T19" fmla="*/ 58 h 95"/>
                  <a:gd name="T20" fmla="*/ 180 w 180"/>
                  <a:gd name="T21" fmla="*/ 58 h 95"/>
                  <a:gd name="T22" fmla="*/ 180 w 180"/>
                  <a:gd name="T23" fmla="*/ 76 h 95"/>
                  <a:gd name="T24" fmla="*/ 92 w 180"/>
                  <a:gd name="T25" fmla="*/ 76 h 95"/>
                  <a:gd name="T26" fmla="*/ 92 w 180"/>
                  <a:gd name="T27" fmla="*/ 76 h 95"/>
                  <a:gd name="T28" fmla="*/ 88 w 180"/>
                  <a:gd name="T29" fmla="*/ 84 h 95"/>
                  <a:gd name="T30" fmla="*/ 83 w 180"/>
                  <a:gd name="T31" fmla="*/ 89 h 95"/>
                  <a:gd name="T32" fmla="*/ 75 w 180"/>
                  <a:gd name="T33" fmla="*/ 93 h 95"/>
                  <a:gd name="T34" fmla="*/ 67 w 180"/>
                  <a:gd name="T35" fmla="*/ 95 h 95"/>
                  <a:gd name="T36" fmla="*/ 67 w 180"/>
                  <a:gd name="T37" fmla="*/ 95 h 95"/>
                  <a:gd name="T38" fmla="*/ 61 w 180"/>
                  <a:gd name="T39" fmla="*/ 95 h 95"/>
                  <a:gd name="T40" fmla="*/ 56 w 180"/>
                  <a:gd name="T41" fmla="*/ 92 h 95"/>
                  <a:gd name="T42" fmla="*/ 50 w 180"/>
                  <a:gd name="T43" fmla="*/ 91 h 95"/>
                  <a:gd name="T44" fmla="*/ 46 w 180"/>
                  <a:gd name="T45" fmla="*/ 87 h 95"/>
                  <a:gd name="T46" fmla="*/ 44 w 180"/>
                  <a:gd name="T47" fmla="*/ 83 h 95"/>
                  <a:gd name="T48" fmla="*/ 41 w 180"/>
                  <a:gd name="T49" fmla="*/ 77 h 95"/>
                  <a:gd name="T50" fmla="*/ 40 w 180"/>
                  <a:gd name="T51" fmla="*/ 73 h 95"/>
                  <a:gd name="T52" fmla="*/ 38 w 180"/>
                  <a:gd name="T53" fmla="*/ 66 h 95"/>
                  <a:gd name="T54" fmla="*/ 38 w 180"/>
                  <a:gd name="T55" fmla="*/ 66 h 95"/>
                  <a:gd name="T56" fmla="*/ 40 w 180"/>
                  <a:gd name="T57" fmla="*/ 61 h 95"/>
                  <a:gd name="T58" fmla="*/ 41 w 180"/>
                  <a:gd name="T59" fmla="*/ 54 h 95"/>
                  <a:gd name="T60" fmla="*/ 0 w 180"/>
                  <a:gd name="T61" fmla="*/ 13 h 95"/>
                  <a:gd name="T62" fmla="*/ 13 w 180"/>
                  <a:gd name="T6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0" h="95">
                    <a:moveTo>
                      <a:pt x="13" y="0"/>
                    </a:moveTo>
                    <a:lnTo>
                      <a:pt x="54" y="42"/>
                    </a:lnTo>
                    <a:lnTo>
                      <a:pt x="54" y="42"/>
                    </a:lnTo>
                    <a:lnTo>
                      <a:pt x="60" y="39"/>
                    </a:lnTo>
                    <a:lnTo>
                      <a:pt x="67" y="39"/>
                    </a:lnTo>
                    <a:lnTo>
                      <a:pt x="67" y="39"/>
                    </a:lnTo>
                    <a:lnTo>
                      <a:pt x="75" y="41"/>
                    </a:lnTo>
                    <a:lnTo>
                      <a:pt x="83" y="45"/>
                    </a:lnTo>
                    <a:lnTo>
                      <a:pt x="88" y="50"/>
                    </a:lnTo>
                    <a:lnTo>
                      <a:pt x="92" y="58"/>
                    </a:lnTo>
                    <a:lnTo>
                      <a:pt x="180" y="58"/>
                    </a:lnTo>
                    <a:lnTo>
                      <a:pt x="180" y="76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88" y="84"/>
                    </a:lnTo>
                    <a:lnTo>
                      <a:pt x="83" y="89"/>
                    </a:lnTo>
                    <a:lnTo>
                      <a:pt x="75" y="93"/>
                    </a:lnTo>
                    <a:lnTo>
                      <a:pt x="67" y="95"/>
                    </a:lnTo>
                    <a:lnTo>
                      <a:pt x="67" y="95"/>
                    </a:lnTo>
                    <a:lnTo>
                      <a:pt x="61" y="95"/>
                    </a:lnTo>
                    <a:lnTo>
                      <a:pt x="56" y="92"/>
                    </a:lnTo>
                    <a:lnTo>
                      <a:pt x="50" y="91"/>
                    </a:lnTo>
                    <a:lnTo>
                      <a:pt x="46" y="87"/>
                    </a:lnTo>
                    <a:lnTo>
                      <a:pt x="44" y="83"/>
                    </a:lnTo>
                    <a:lnTo>
                      <a:pt x="41" y="77"/>
                    </a:lnTo>
                    <a:lnTo>
                      <a:pt x="40" y="73"/>
                    </a:lnTo>
                    <a:lnTo>
                      <a:pt x="38" y="66"/>
                    </a:lnTo>
                    <a:lnTo>
                      <a:pt x="38" y="66"/>
                    </a:lnTo>
                    <a:lnTo>
                      <a:pt x="40" y="61"/>
                    </a:lnTo>
                    <a:lnTo>
                      <a:pt x="41" y="54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6" name="组合 235"/>
            <p:cNvGrpSpPr/>
            <p:nvPr/>
          </p:nvGrpSpPr>
          <p:grpSpPr>
            <a:xfrm>
              <a:off x="1481253" y="2926946"/>
              <a:ext cx="265464" cy="250402"/>
              <a:chOff x="2051051" y="3792538"/>
              <a:chExt cx="447675" cy="422275"/>
            </a:xfrm>
            <a:grpFill/>
          </p:grpSpPr>
          <p:sp>
            <p:nvSpPr>
              <p:cNvPr id="237" name="Freeform 146"/>
              <p:cNvSpPr/>
              <p:nvPr/>
            </p:nvSpPr>
            <p:spPr bwMode="auto">
              <a:xfrm>
                <a:off x="2051051" y="3879850"/>
                <a:ext cx="447675" cy="334963"/>
              </a:xfrm>
              <a:custGeom>
                <a:avLst/>
                <a:gdLst>
                  <a:gd name="T0" fmla="*/ 86 w 282"/>
                  <a:gd name="T1" fmla="*/ 0 h 211"/>
                  <a:gd name="T2" fmla="*/ 115 w 282"/>
                  <a:gd name="T3" fmla="*/ 6 h 211"/>
                  <a:gd name="T4" fmla="*/ 141 w 282"/>
                  <a:gd name="T5" fmla="*/ 20 h 211"/>
                  <a:gd name="T6" fmla="*/ 153 w 282"/>
                  <a:gd name="T7" fmla="*/ 11 h 211"/>
                  <a:gd name="T8" fmla="*/ 182 w 282"/>
                  <a:gd name="T9" fmla="*/ 1 h 211"/>
                  <a:gd name="T10" fmla="*/ 198 w 282"/>
                  <a:gd name="T11" fmla="*/ 0 h 211"/>
                  <a:gd name="T12" fmla="*/ 214 w 282"/>
                  <a:gd name="T13" fmla="*/ 1 h 211"/>
                  <a:gd name="T14" fmla="*/ 245 w 282"/>
                  <a:gd name="T15" fmla="*/ 14 h 211"/>
                  <a:gd name="T16" fmla="*/ 268 w 282"/>
                  <a:gd name="T17" fmla="*/ 35 h 211"/>
                  <a:gd name="T18" fmla="*/ 278 w 282"/>
                  <a:gd name="T19" fmla="*/ 57 h 211"/>
                  <a:gd name="T20" fmla="*/ 282 w 282"/>
                  <a:gd name="T21" fmla="*/ 73 h 211"/>
                  <a:gd name="T22" fmla="*/ 282 w 282"/>
                  <a:gd name="T23" fmla="*/ 81 h 211"/>
                  <a:gd name="T24" fmla="*/ 281 w 282"/>
                  <a:gd name="T25" fmla="*/ 102 h 211"/>
                  <a:gd name="T26" fmla="*/ 274 w 282"/>
                  <a:gd name="T27" fmla="*/ 123 h 211"/>
                  <a:gd name="T28" fmla="*/ 263 w 282"/>
                  <a:gd name="T29" fmla="*/ 145 h 211"/>
                  <a:gd name="T30" fmla="*/ 248 w 282"/>
                  <a:gd name="T31" fmla="*/ 165 h 211"/>
                  <a:gd name="T32" fmla="*/ 228 w 282"/>
                  <a:gd name="T33" fmla="*/ 184 h 211"/>
                  <a:gd name="T34" fmla="*/ 203 w 282"/>
                  <a:gd name="T35" fmla="*/ 199 h 211"/>
                  <a:gd name="T36" fmla="*/ 172 w 282"/>
                  <a:gd name="T37" fmla="*/ 209 h 211"/>
                  <a:gd name="T38" fmla="*/ 137 w 282"/>
                  <a:gd name="T39" fmla="*/ 211 h 211"/>
                  <a:gd name="T40" fmla="*/ 118 w 282"/>
                  <a:gd name="T41" fmla="*/ 211 h 211"/>
                  <a:gd name="T42" fmla="*/ 86 w 282"/>
                  <a:gd name="T43" fmla="*/ 203 h 211"/>
                  <a:gd name="T44" fmla="*/ 58 w 282"/>
                  <a:gd name="T45" fmla="*/ 191 h 211"/>
                  <a:gd name="T46" fmla="*/ 38 w 282"/>
                  <a:gd name="T47" fmla="*/ 173 h 211"/>
                  <a:gd name="T48" fmla="*/ 22 w 282"/>
                  <a:gd name="T49" fmla="*/ 153 h 211"/>
                  <a:gd name="T50" fmla="*/ 11 w 282"/>
                  <a:gd name="T51" fmla="*/ 133 h 211"/>
                  <a:gd name="T52" fmla="*/ 4 w 282"/>
                  <a:gd name="T53" fmla="*/ 111 h 211"/>
                  <a:gd name="T54" fmla="*/ 0 w 282"/>
                  <a:gd name="T55" fmla="*/ 81 h 211"/>
                  <a:gd name="T56" fmla="*/ 0 w 282"/>
                  <a:gd name="T57" fmla="*/ 73 h 211"/>
                  <a:gd name="T58" fmla="*/ 4 w 282"/>
                  <a:gd name="T59" fmla="*/ 57 h 211"/>
                  <a:gd name="T60" fmla="*/ 15 w 282"/>
                  <a:gd name="T61" fmla="*/ 35 h 211"/>
                  <a:gd name="T62" fmla="*/ 38 w 282"/>
                  <a:gd name="T63" fmla="*/ 14 h 211"/>
                  <a:gd name="T64" fmla="*/ 68 w 282"/>
                  <a:gd name="T65" fmla="*/ 1 h 211"/>
                  <a:gd name="T66" fmla="*/ 86 w 282"/>
                  <a:gd name="T6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2" h="211">
                    <a:moveTo>
                      <a:pt x="86" y="0"/>
                    </a:moveTo>
                    <a:lnTo>
                      <a:pt x="86" y="0"/>
                    </a:lnTo>
                    <a:lnTo>
                      <a:pt x="100" y="1"/>
                    </a:lnTo>
                    <a:lnTo>
                      <a:pt x="115" y="6"/>
                    </a:lnTo>
                    <a:lnTo>
                      <a:pt x="129" y="11"/>
                    </a:lnTo>
                    <a:lnTo>
                      <a:pt x="141" y="20"/>
                    </a:lnTo>
                    <a:lnTo>
                      <a:pt x="141" y="20"/>
                    </a:lnTo>
                    <a:lnTo>
                      <a:pt x="153" y="11"/>
                    </a:lnTo>
                    <a:lnTo>
                      <a:pt x="167" y="6"/>
                    </a:lnTo>
                    <a:lnTo>
                      <a:pt x="182" y="1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206" y="0"/>
                    </a:lnTo>
                    <a:lnTo>
                      <a:pt x="214" y="1"/>
                    </a:lnTo>
                    <a:lnTo>
                      <a:pt x="230" y="6"/>
                    </a:lnTo>
                    <a:lnTo>
                      <a:pt x="245" y="14"/>
                    </a:lnTo>
                    <a:lnTo>
                      <a:pt x="258" y="23"/>
                    </a:lnTo>
                    <a:lnTo>
                      <a:pt x="268" y="35"/>
                    </a:lnTo>
                    <a:lnTo>
                      <a:pt x="275" y="49"/>
                    </a:lnTo>
                    <a:lnTo>
                      <a:pt x="278" y="57"/>
                    </a:lnTo>
                    <a:lnTo>
                      <a:pt x="281" y="65"/>
                    </a:lnTo>
                    <a:lnTo>
                      <a:pt x="282" y="73"/>
                    </a:lnTo>
                    <a:lnTo>
                      <a:pt x="282" y="81"/>
                    </a:lnTo>
                    <a:lnTo>
                      <a:pt x="282" y="81"/>
                    </a:lnTo>
                    <a:lnTo>
                      <a:pt x="282" y="91"/>
                    </a:lnTo>
                    <a:lnTo>
                      <a:pt x="281" y="102"/>
                    </a:lnTo>
                    <a:lnTo>
                      <a:pt x="278" y="112"/>
                    </a:lnTo>
                    <a:lnTo>
                      <a:pt x="274" y="123"/>
                    </a:lnTo>
                    <a:lnTo>
                      <a:pt x="270" y="134"/>
                    </a:lnTo>
                    <a:lnTo>
                      <a:pt x="263" y="145"/>
                    </a:lnTo>
                    <a:lnTo>
                      <a:pt x="256" y="156"/>
                    </a:lnTo>
                    <a:lnTo>
                      <a:pt x="248" y="165"/>
                    </a:lnTo>
                    <a:lnTo>
                      <a:pt x="239" y="175"/>
                    </a:lnTo>
                    <a:lnTo>
                      <a:pt x="228" y="184"/>
                    </a:lnTo>
                    <a:lnTo>
                      <a:pt x="216" y="192"/>
                    </a:lnTo>
                    <a:lnTo>
                      <a:pt x="203" y="199"/>
                    </a:lnTo>
                    <a:lnTo>
                      <a:pt x="188" y="205"/>
                    </a:lnTo>
                    <a:lnTo>
                      <a:pt x="172" y="209"/>
                    </a:lnTo>
                    <a:lnTo>
                      <a:pt x="156" y="211"/>
                    </a:lnTo>
                    <a:lnTo>
                      <a:pt x="137" y="211"/>
                    </a:lnTo>
                    <a:lnTo>
                      <a:pt x="137" y="211"/>
                    </a:lnTo>
                    <a:lnTo>
                      <a:pt x="118" y="211"/>
                    </a:lnTo>
                    <a:lnTo>
                      <a:pt x="100" y="209"/>
                    </a:lnTo>
                    <a:lnTo>
                      <a:pt x="86" y="203"/>
                    </a:lnTo>
                    <a:lnTo>
                      <a:pt x="71" y="198"/>
                    </a:lnTo>
                    <a:lnTo>
                      <a:pt x="58" y="191"/>
                    </a:lnTo>
                    <a:lnTo>
                      <a:pt x="48" y="183"/>
                    </a:lnTo>
                    <a:lnTo>
                      <a:pt x="38" y="173"/>
                    </a:lnTo>
                    <a:lnTo>
                      <a:pt x="29" y="164"/>
                    </a:lnTo>
                    <a:lnTo>
                      <a:pt x="22" y="153"/>
                    </a:lnTo>
                    <a:lnTo>
                      <a:pt x="15" y="144"/>
                    </a:lnTo>
                    <a:lnTo>
                      <a:pt x="11" y="133"/>
                    </a:lnTo>
                    <a:lnTo>
                      <a:pt x="7" y="121"/>
                    </a:lnTo>
                    <a:lnTo>
                      <a:pt x="4" y="111"/>
                    </a:lnTo>
                    <a:lnTo>
                      <a:pt x="2" y="100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73"/>
                    </a:lnTo>
                    <a:lnTo>
                      <a:pt x="2" y="65"/>
                    </a:lnTo>
                    <a:lnTo>
                      <a:pt x="4" y="57"/>
                    </a:lnTo>
                    <a:lnTo>
                      <a:pt x="7" y="49"/>
                    </a:lnTo>
                    <a:lnTo>
                      <a:pt x="15" y="35"/>
                    </a:lnTo>
                    <a:lnTo>
                      <a:pt x="25" y="23"/>
                    </a:lnTo>
                    <a:lnTo>
                      <a:pt x="38" y="14"/>
                    </a:lnTo>
                    <a:lnTo>
                      <a:pt x="52" y="6"/>
                    </a:lnTo>
                    <a:lnTo>
                      <a:pt x="68" y="1"/>
                    </a:lnTo>
                    <a:lnTo>
                      <a:pt x="76" y="0"/>
                    </a:lnTo>
                    <a:lnTo>
                      <a:pt x="86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147"/>
              <p:cNvSpPr/>
              <p:nvPr/>
            </p:nvSpPr>
            <p:spPr bwMode="auto">
              <a:xfrm>
                <a:off x="2178051" y="3792538"/>
                <a:ext cx="107950" cy="153988"/>
              </a:xfrm>
              <a:custGeom>
                <a:avLst/>
                <a:gdLst>
                  <a:gd name="T0" fmla="*/ 60 w 68"/>
                  <a:gd name="T1" fmla="*/ 97 h 97"/>
                  <a:gd name="T2" fmla="*/ 60 w 68"/>
                  <a:gd name="T3" fmla="*/ 97 h 97"/>
                  <a:gd name="T4" fmla="*/ 65 w 68"/>
                  <a:gd name="T5" fmla="*/ 85 h 97"/>
                  <a:gd name="T6" fmla="*/ 68 w 68"/>
                  <a:gd name="T7" fmla="*/ 71 h 97"/>
                  <a:gd name="T8" fmla="*/ 68 w 68"/>
                  <a:gd name="T9" fmla="*/ 58 h 97"/>
                  <a:gd name="T10" fmla="*/ 66 w 68"/>
                  <a:gd name="T11" fmla="*/ 46 h 97"/>
                  <a:gd name="T12" fmla="*/ 62 w 68"/>
                  <a:gd name="T13" fmla="*/ 33 h 97"/>
                  <a:gd name="T14" fmla="*/ 56 w 68"/>
                  <a:gd name="T15" fmla="*/ 21 h 97"/>
                  <a:gd name="T16" fmla="*/ 49 w 68"/>
                  <a:gd name="T17" fmla="*/ 10 h 97"/>
                  <a:gd name="T18" fmla="*/ 39 w 68"/>
                  <a:gd name="T19" fmla="*/ 0 h 97"/>
                  <a:gd name="T20" fmla="*/ 0 w 68"/>
                  <a:gd name="T21" fmla="*/ 6 h 97"/>
                  <a:gd name="T22" fmla="*/ 0 w 68"/>
                  <a:gd name="T23" fmla="*/ 6 h 97"/>
                  <a:gd name="T24" fmla="*/ 14 w 68"/>
                  <a:gd name="T25" fmla="*/ 15 h 97"/>
                  <a:gd name="T26" fmla="*/ 24 w 68"/>
                  <a:gd name="T27" fmla="*/ 23 h 97"/>
                  <a:gd name="T28" fmla="*/ 35 w 68"/>
                  <a:gd name="T29" fmla="*/ 32 h 97"/>
                  <a:gd name="T30" fmla="*/ 43 w 68"/>
                  <a:gd name="T31" fmla="*/ 42 h 97"/>
                  <a:gd name="T32" fmla="*/ 50 w 68"/>
                  <a:gd name="T33" fmla="*/ 54 h 97"/>
                  <a:gd name="T34" fmla="*/ 56 w 68"/>
                  <a:gd name="T35" fmla="*/ 66 h 97"/>
                  <a:gd name="T36" fmla="*/ 58 w 68"/>
                  <a:gd name="T37" fmla="*/ 81 h 97"/>
                  <a:gd name="T38" fmla="*/ 60 w 68"/>
                  <a:gd name="T39" fmla="*/ 97 h 97"/>
                  <a:gd name="T40" fmla="*/ 60 w 68"/>
                  <a:gd name="T41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97">
                    <a:moveTo>
                      <a:pt x="60" y="97"/>
                    </a:moveTo>
                    <a:lnTo>
                      <a:pt x="60" y="97"/>
                    </a:lnTo>
                    <a:lnTo>
                      <a:pt x="65" y="85"/>
                    </a:lnTo>
                    <a:lnTo>
                      <a:pt x="68" y="71"/>
                    </a:lnTo>
                    <a:lnTo>
                      <a:pt x="68" y="58"/>
                    </a:lnTo>
                    <a:lnTo>
                      <a:pt x="66" y="46"/>
                    </a:lnTo>
                    <a:lnTo>
                      <a:pt x="62" y="33"/>
                    </a:lnTo>
                    <a:lnTo>
                      <a:pt x="56" y="21"/>
                    </a:lnTo>
                    <a:lnTo>
                      <a:pt x="49" y="10"/>
                    </a:lnTo>
                    <a:lnTo>
                      <a:pt x="39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4" y="15"/>
                    </a:lnTo>
                    <a:lnTo>
                      <a:pt x="24" y="23"/>
                    </a:lnTo>
                    <a:lnTo>
                      <a:pt x="35" y="32"/>
                    </a:lnTo>
                    <a:lnTo>
                      <a:pt x="43" y="42"/>
                    </a:lnTo>
                    <a:lnTo>
                      <a:pt x="50" y="54"/>
                    </a:lnTo>
                    <a:lnTo>
                      <a:pt x="56" y="66"/>
                    </a:lnTo>
                    <a:lnTo>
                      <a:pt x="58" y="81"/>
                    </a:lnTo>
                    <a:lnTo>
                      <a:pt x="60" y="97"/>
                    </a:lnTo>
                    <a:lnTo>
                      <a:pt x="60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39" name="组合 238"/>
            <p:cNvGrpSpPr/>
            <p:nvPr/>
          </p:nvGrpSpPr>
          <p:grpSpPr>
            <a:xfrm>
              <a:off x="2157152" y="1407590"/>
              <a:ext cx="401020" cy="329477"/>
              <a:chOff x="3190876" y="1230313"/>
              <a:chExt cx="676275" cy="555625"/>
            </a:xfrm>
            <a:grpFill/>
          </p:grpSpPr>
          <p:sp>
            <p:nvSpPr>
              <p:cNvPr id="240" name="Freeform 148"/>
              <p:cNvSpPr/>
              <p:nvPr/>
            </p:nvSpPr>
            <p:spPr bwMode="auto">
              <a:xfrm>
                <a:off x="3209926" y="1257300"/>
                <a:ext cx="657225" cy="528638"/>
              </a:xfrm>
              <a:custGeom>
                <a:avLst/>
                <a:gdLst>
                  <a:gd name="T0" fmla="*/ 0 w 414"/>
                  <a:gd name="T1" fmla="*/ 117 h 333"/>
                  <a:gd name="T2" fmla="*/ 10 w 414"/>
                  <a:gd name="T3" fmla="*/ 102 h 333"/>
                  <a:gd name="T4" fmla="*/ 316 w 414"/>
                  <a:gd name="T5" fmla="*/ 306 h 333"/>
                  <a:gd name="T6" fmla="*/ 316 w 414"/>
                  <a:gd name="T7" fmla="*/ 306 h 333"/>
                  <a:gd name="T8" fmla="*/ 325 w 414"/>
                  <a:gd name="T9" fmla="*/ 310 h 333"/>
                  <a:gd name="T10" fmla="*/ 335 w 414"/>
                  <a:gd name="T11" fmla="*/ 313 h 333"/>
                  <a:gd name="T12" fmla="*/ 343 w 414"/>
                  <a:gd name="T13" fmla="*/ 313 h 333"/>
                  <a:gd name="T14" fmla="*/ 352 w 414"/>
                  <a:gd name="T15" fmla="*/ 312 h 333"/>
                  <a:gd name="T16" fmla="*/ 362 w 414"/>
                  <a:gd name="T17" fmla="*/ 309 h 333"/>
                  <a:gd name="T18" fmla="*/ 371 w 414"/>
                  <a:gd name="T19" fmla="*/ 304 h 333"/>
                  <a:gd name="T20" fmla="*/ 378 w 414"/>
                  <a:gd name="T21" fmla="*/ 297 h 333"/>
                  <a:gd name="T22" fmla="*/ 385 w 414"/>
                  <a:gd name="T23" fmla="*/ 289 h 333"/>
                  <a:gd name="T24" fmla="*/ 385 w 414"/>
                  <a:gd name="T25" fmla="*/ 289 h 333"/>
                  <a:gd name="T26" fmla="*/ 390 w 414"/>
                  <a:gd name="T27" fmla="*/ 279 h 333"/>
                  <a:gd name="T28" fmla="*/ 393 w 414"/>
                  <a:gd name="T29" fmla="*/ 270 h 333"/>
                  <a:gd name="T30" fmla="*/ 394 w 414"/>
                  <a:gd name="T31" fmla="*/ 260 h 333"/>
                  <a:gd name="T32" fmla="*/ 394 w 414"/>
                  <a:gd name="T33" fmla="*/ 251 h 333"/>
                  <a:gd name="T34" fmla="*/ 391 w 414"/>
                  <a:gd name="T35" fmla="*/ 241 h 333"/>
                  <a:gd name="T36" fmla="*/ 387 w 414"/>
                  <a:gd name="T37" fmla="*/ 232 h 333"/>
                  <a:gd name="T38" fmla="*/ 382 w 414"/>
                  <a:gd name="T39" fmla="*/ 225 h 333"/>
                  <a:gd name="T40" fmla="*/ 375 w 414"/>
                  <a:gd name="T41" fmla="*/ 218 h 333"/>
                  <a:gd name="T42" fmla="*/ 69 w 414"/>
                  <a:gd name="T43" fmla="*/ 14 h 333"/>
                  <a:gd name="T44" fmla="*/ 79 w 414"/>
                  <a:gd name="T45" fmla="*/ 0 h 333"/>
                  <a:gd name="T46" fmla="*/ 389 w 414"/>
                  <a:gd name="T47" fmla="*/ 207 h 333"/>
                  <a:gd name="T48" fmla="*/ 389 w 414"/>
                  <a:gd name="T49" fmla="*/ 207 h 333"/>
                  <a:gd name="T50" fmla="*/ 398 w 414"/>
                  <a:gd name="T51" fmla="*/ 216 h 333"/>
                  <a:gd name="T52" fmla="*/ 405 w 414"/>
                  <a:gd name="T53" fmla="*/ 225 h 333"/>
                  <a:gd name="T54" fmla="*/ 410 w 414"/>
                  <a:gd name="T55" fmla="*/ 236 h 333"/>
                  <a:gd name="T56" fmla="*/ 414 w 414"/>
                  <a:gd name="T57" fmla="*/ 248 h 333"/>
                  <a:gd name="T58" fmla="*/ 414 w 414"/>
                  <a:gd name="T59" fmla="*/ 262 h 333"/>
                  <a:gd name="T60" fmla="*/ 413 w 414"/>
                  <a:gd name="T61" fmla="*/ 275 h 333"/>
                  <a:gd name="T62" fmla="*/ 409 w 414"/>
                  <a:gd name="T63" fmla="*/ 287 h 333"/>
                  <a:gd name="T64" fmla="*/ 402 w 414"/>
                  <a:gd name="T65" fmla="*/ 300 h 333"/>
                  <a:gd name="T66" fmla="*/ 402 w 414"/>
                  <a:gd name="T67" fmla="*/ 300 h 333"/>
                  <a:gd name="T68" fmla="*/ 393 w 414"/>
                  <a:gd name="T69" fmla="*/ 312 h 333"/>
                  <a:gd name="T70" fmla="*/ 382 w 414"/>
                  <a:gd name="T71" fmla="*/ 320 h 333"/>
                  <a:gd name="T72" fmla="*/ 371 w 414"/>
                  <a:gd name="T73" fmla="*/ 327 h 333"/>
                  <a:gd name="T74" fmla="*/ 359 w 414"/>
                  <a:gd name="T75" fmla="*/ 331 h 333"/>
                  <a:gd name="T76" fmla="*/ 347 w 414"/>
                  <a:gd name="T77" fmla="*/ 333 h 333"/>
                  <a:gd name="T78" fmla="*/ 335 w 414"/>
                  <a:gd name="T79" fmla="*/ 332 h 333"/>
                  <a:gd name="T80" fmla="*/ 322 w 414"/>
                  <a:gd name="T81" fmla="*/ 329 h 333"/>
                  <a:gd name="T82" fmla="*/ 310 w 414"/>
                  <a:gd name="T83" fmla="*/ 323 h 333"/>
                  <a:gd name="T84" fmla="*/ 0 w 414"/>
                  <a:gd name="T85" fmla="*/ 117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14" h="333">
                    <a:moveTo>
                      <a:pt x="0" y="117"/>
                    </a:moveTo>
                    <a:lnTo>
                      <a:pt x="10" y="102"/>
                    </a:lnTo>
                    <a:lnTo>
                      <a:pt x="316" y="306"/>
                    </a:lnTo>
                    <a:lnTo>
                      <a:pt x="316" y="306"/>
                    </a:lnTo>
                    <a:lnTo>
                      <a:pt x="325" y="310"/>
                    </a:lnTo>
                    <a:lnTo>
                      <a:pt x="335" y="313"/>
                    </a:lnTo>
                    <a:lnTo>
                      <a:pt x="343" y="313"/>
                    </a:lnTo>
                    <a:lnTo>
                      <a:pt x="352" y="312"/>
                    </a:lnTo>
                    <a:lnTo>
                      <a:pt x="362" y="309"/>
                    </a:lnTo>
                    <a:lnTo>
                      <a:pt x="371" y="304"/>
                    </a:lnTo>
                    <a:lnTo>
                      <a:pt x="378" y="297"/>
                    </a:lnTo>
                    <a:lnTo>
                      <a:pt x="385" y="289"/>
                    </a:lnTo>
                    <a:lnTo>
                      <a:pt x="385" y="289"/>
                    </a:lnTo>
                    <a:lnTo>
                      <a:pt x="390" y="279"/>
                    </a:lnTo>
                    <a:lnTo>
                      <a:pt x="393" y="270"/>
                    </a:lnTo>
                    <a:lnTo>
                      <a:pt x="394" y="260"/>
                    </a:lnTo>
                    <a:lnTo>
                      <a:pt x="394" y="251"/>
                    </a:lnTo>
                    <a:lnTo>
                      <a:pt x="391" y="241"/>
                    </a:lnTo>
                    <a:lnTo>
                      <a:pt x="387" y="232"/>
                    </a:lnTo>
                    <a:lnTo>
                      <a:pt x="382" y="225"/>
                    </a:lnTo>
                    <a:lnTo>
                      <a:pt x="375" y="218"/>
                    </a:lnTo>
                    <a:lnTo>
                      <a:pt x="69" y="14"/>
                    </a:lnTo>
                    <a:lnTo>
                      <a:pt x="79" y="0"/>
                    </a:lnTo>
                    <a:lnTo>
                      <a:pt x="389" y="207"/>
                    </a:lnTo>
                    <a:lnTo>
                      <a:pt x="389" y="207"/>
                    </a:lnTo>
                    <a:lnTo>
                      <a:pt x="398" y="216"/>
                    </a:lnTo>
                    <a:lnTo>
                      <a:pt x="405" y="225"/>
                    </a:lnTo>
                    <a:lnTo>
                      <a:pt x="410" y="236"/>
                    </a:lnTo>
                    <a:lnTo>
                      <a:pt x="414" y="248"/>
                    </a:lnTo>
                    <a:lnTo>
                      <a:pt x="414" y="262"/>
                    </a:lnTo>
                    <a:lnTo>
                      <a:pt x="413" y="275"/>
                    </a:lnTo>
                    <a:lnTo>
                      <a:pt x="409" y="287"/>
                    </a:lnTo>
                    <a:lnTo>
                      <a:pt x="402" y="300"/>
                    </a:lnTo>
                    <a:lnTo>
                      <a:pt x="402" y="300"/>
                    </a:lnTo>
                    <a:lnTo>
                      <a:pt x="393" y="312"/>
                    </a:lnTo>
                    <a:lnTo>
                      <a:pt x="382" y="320"/>
                    </a:lnTo>
                    <a:lnTo>
                      <a:pt x="371" y="327"/>
                    </a:lnTo>
                    <a:lnTo>
                      <a:pt x="359" y="331"/>
                    </a:lnTo>
                    <a:lnTo>
                      <a:pt x="347" y="333"/>
                    </a:lnTo>
                    <a:lnTo>
                      <a:pt x="335" y="332"/>
                    </a:lnTo>
                    <a:lnTo>
                      <a:pt x="322" y="329"/>
                    </a:lnTo>
                    <a:lnTo>
                      <a:pt x="310" y="323"/>
                    </a:lnTo>
                    <a:lnTo>
                      <a:pt x="0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149"/>
              <p:cNvSpPr/>
              <p:nvPr/>
            </p:nvSpPr>
            <p:spPr bwMode="auto">
              <a:xfrm>
                <a:off x="3190876" y="1230313"/>
                <a:ext cx="176213" cy="246063"/>
              </a:xfrm>
              <a:custGeom>
                <a:avLst/>
                <a:gdLst>
                  <a:gd name="T0" fmla="*/ 5 w 111"/>
                  <a:gd name="T1" fmla="*/ 154 h 155"/>
                  <a:gd name="T2" fmla="*/ 5 w 111"/>
                  <a:gd name="T3" fmla="*/ 154 h 155"/>
                  <a:gd name="T4" fmla="*/ 9 w 111"/>
                  <a:gd name="T5" fmla="*/ 155 h 155"/>
                  <a:gd name="T6" fmla="*/ 15 w 111"/>
                  <a:gd name="T7" fmla="*/ 155 h 155"/>
                  <a:gd name="T8" fmla="*/ 19 w 111"/>
                  <a:gd name="T9" fmla="*/ 154 h 155"/>
                  <a:gd name="T10" fmla="*/ 23 w 111"/>
                  <a:gd name="T11" fmla="*/ 150 h 155"/>
                  <a:gd name="T12" fmla="*/ 110 w 111"/>
                  <a:gd name="T13" fmla="*/ 20 h 155"/>
                  <a:gd name="T14" fmla="*/ 110 w 111"/>
                  <a:gd name="T15" fmla="*/ 20 h 155"/>
                  <a:gd name="T16" fmla="*/ 111 w 111"/>
                  <a:gd name="T17" fmla="*/ 15 h 155"/>
                  <a:gd name="T18" fmla="*/ 111 w 111"/>
                  <a:gd name="T19" fmla="*/ 11 h 155"/>
                  <a:gd name="T20" fmla="*/ 110 w 111"/>
                  <a:gd name="T21" fmla="*/ 5 h 155"/>
                  <a:gd name="T22" fmla="*/ 106 w 111"/>
                  <a:gd name="T23" fmla="*/ 2 h 155"/>
                  <a:gd name="T24" fmla="*/ 106 w 111"/>
                  <a:gd name="T25" fmla="*/ 2 h 155"/>
                  <a:gd name="T26" fmla="*/ 101 w 111"/>
                  <a:gd name="T27" fmla="*/ 0 h 155"/>
                  <a:gd name="T28" fmla="*/ 96 w 111"/>
                  <a:gd name="T29" fmla="*/ 0 h 155"/>
                  <a:gd name="T30" fmla="*/ 92 w 111"/>
                  <a:gd name="T31" fmla="*/ 2 h 155"/>
                  <a:gd name="T32" fmla="*/ 89 w 111"/>
                  <a:gd name="T33" fmla="*/ 5 h 155"/>
                  <a:gd name="T34" fmla="*/ 1 w 111"/>
                  <a:gd name="T35" fmla="*/ 136 h 155"/>
                  <a:gd name="T36" fmla="*/ 1 w 111"/>
                  <a:gd name="T37" fmla="*/ 136 h 155"/>
                  <a:gd name="T38" fmla="*/ 0 w 111"/>
                  <a:gd name="T39" fmla="*/ 140 h 155"/>
                  <a:gd name="T40" fmla="*/ 0 w 111"/>
                  <a:gd name="T41" fmla="*/ 146 h 155"/>
                  <a:gd name="T42" fmla="*/ 1 w 111"/>
                  <a:gd name="T43" fmla="*/ 150 h 155"/>
                  <a:gd name="T44" fmla="*/ 5 w 111"/>
                  <a:gd name="T45" fmla="*/ 154 h 155"/>
                  <a:gd name="T46" fmla="*/ 5 w 111"/>
                  <a:gd name="T47" fmla="*/ 15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1" h="155">
                    <a:moveTo>
                      <a:pt x="5" y="154"/>
                    </a:moveTo>
                    <a:lnTo>
                      <a:pt x="5" y="154"/>
                    </a:lnTo>
                    <a:lnTo>
                      <a:pt x="9" y="155"/>
                    </a:lnTo>
                    <a:lnTo>
                      <a:pt x="15" y="155"/>
                    </a:lnTo>
                    <a:lnTo>
                      <a:pt x="19" y="154"/>
                    </a:lnTo>
                    <a:lnTo>
                      <a:pt x="23" y="150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11" y="15"/>
                    </a:lnTo>
                    <a:lnTo>
                      <a:pt x="111" y="11"/>
                    </a:lnTo>
                    <a:lnTo>
                      <a:pt x="110" y="5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1" y="0"/>
                    </a:lnTo>
                    <a:lnTo>
                      <a:pt x="96" y="0"/>
                    </a:lnTo>
                    <a:lnTo>
                      <a:pt x="92" y="2"/>
                    </a:lnTo>
                    <a:lnTo>
                      <a:pt x="89" y="5"/>
                    </a:lnTo>
                    <a:lnTo>
                      <a:pt x="1" y="136"/>
                    </a:lnTo>
                    <a:lnTo>
                      <a:pt x="1" y="136"/>
                    </a:lnTo>
                    <a:lnTo>
                      <a:pt x="0" y="140"/>
                    </a:lnTo>
                    <a:lnTo>
                      <a:pt x="0" y="146"/>
                    </a:lnTo>
                    <a:lnTo>
                      <a:pt x="1" y="150"/>
                    </a:lnTo>
                    <a:lnTo>
                      <a:pt x="5" y="154"/>
                    </a:lnTo>
                    <a:lnTo>
                      <a:pt x="5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150"/>
              <p:cNvSpPr/>
              <p:nvPr/>
            </p:nvSpPr>
            <p:spPr bwMode="auto">
              <a:xfrm>
                <a:off x="3287713" y="1400175"/>
                <a:ext cx="504825" cy="323850"/>
              </a:xfrm>
              <a:custGeom>
                <a:avLst/>
                <a:gdLst>
                  <a:gd name="T0" fmla="*/ 0 w 318"/>
                  <a:gd name="T1" fmla="*/ 19 h 204"/>
                  <a:gd name="T2" fmla="*/ 11 w 318"/>
                  <a:gd name="T3" fmla="*/ 0 h 204"/>
                  <a:gd name="T4" fmla="*/ 284 w 318"/>
                  <a:gd name="T5" fmla="*/ 182 h 204"/>
                  <a:gd name="T6" fmla="*/ 284 w 318"/>
                  <a:gd name="T7" fmla="*/ 182 h 204"/>
                  <a:gd name="T8" fmla="*/ 292 w 318"/>
                  <a:gd name="T9" fmla="*/ 186 h 204"/>
                  <a:gd name="T10" fmla="*/ 302 w 318"/>
                  <a:gd name="T11" fmla="*/ 188 h 204"/>
                  <a:gd name="T12" fmla="*/ 310 w 318"/>
                  <a:gd name="T13" fmla="*/ 188 h 204"/>
                  <a:gd name="T14" fmla="*/ 318 w 318"/>
                  <a:gd name="T15" fmla="*/ 185 h 204"/>
                  <a:gd name="T16" fmla="*/ 318 w 318"/>
                  <a:gd name="T17" fmla="*/ 185 h 204"/>
                  <a:gd name="T18" fmla="*/ 317 w 318"/>
                  <a:gd name="T19" fmla="*/ 186 h 204"/>
                  <a:gd name="T20" fmla="*/ 317 w 318"/>
                  <a:gd name="T21" fmla="*/ 186 h 204"/>
                  <a:gd name="T22" fmla="*/ 313 w 318"/>
                  <a:gd name="T23" fmla="*/ 192 h 204"/>
                  <a:gd name="T24" fmla="*/ 307 w 318"/>
                  <a:gd name="T25" fmla="*/ 197 h 204"/>
                  <a:gd name="T26" fmla="*/ 302 w 318"/>
                  <a:gd name="T27" fmla="*/ 200 h 204"/>
                  <a:gd name="T28" fmla="*/ 295 w 318"/>
                  <a:gd name="T29" fmla="*/ 203 h 204"/>
                  <a:gd name="T30" fmla="*/ 288 w 318"/>
                  <a:gd name="T31" fmla="*/ 204 h 204"/>
                  <a:gd name="T32" fmla="*/ 282 w 318"/>
                  <a:gd name="T33" fmla="*/ 203 h 204"/>
                  <a:gd name="T34" fmla="*/ 276 w 318"/>
                  <a:gd name="T35" fmla="*/ 201 h 204"/>
                  <a:gd name="T36" fmla="*/ 269 w 318"/>
                  <a:gd name="T37" fmla="*/ 199 h 204"/>
                  <a:gd name="T38" fmla="*/ 0 w 318"/>
                  <a:gd name="T39" fmla="*/ 19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204">
                    <a:moveTo>
                      <a:pt x="0" y="19"/>
                    </a:moveTo>
                    <a:lnTo>
                      <a:pt x="11" y="0"/>
                    </a:lnTo>
                    <a:lnTo>
                      <a:pt x="284" y="182"/>
                    </a:lnTo>
                    <a:lnTo>
                      <a:pt x="284" y="182"/>
                    </a:lnTo>
                    <a:lnTo>
                      <a:pt x="292" y="186"/>
                    </a:lnTo>
                    <a:lnTo>
                      <a:pt x="302" y="188"/>
                    </a:lnTo>
                    <a:lnTo>
                      <a:pt x="310" y="188"/>
                    </a:lnTo>
                    <a:lnTo>
                      <a:pt x="318" y="185"/>
                    </a:lnTo>
                    <a:lnTo>
                      <a:pt x="318" y="185"/>
                    </a:lnTo>
                    <a:lnTo>
                      <a:pt x="317" y="186"/>
                    </a:lnTo>
                    <a:lnTo>
                      <a:pt x="317" y="186"/>
                    </a:lnTo>
                    <a:lnTo>
                      <a:pt x="313" y="192"/>
                    </a:lnTo>
                    <a:lnTo>
                      <a:pt x="307" y="197"/>
                    </a:lnTo>
                    <a:lnTo>
                      <a:pt x="302" y="200"/>
                    </a:lnTo>
                    <a:lnTo>
                      <a:pt x="295" y="203"/>
                    </a:lnTo>
                    <a:lnTo>
                      <a:pt x="288" y="204"/>
                    </a:lnTo>
                    <a:lnTo>
                      <a:pt x="282" y="203"/>
                    </a:lnTo>
                    <a:lnTo>
                      <a:pt x="276" y="201"/>
                    </a:lnTo>
                    <a:lnTo>
                      <a:pt x="269" y="19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43" name="Freeform 151"/>
            <p:cNvSpPr>
              <a:spLocks noEditPoints="1"/>
            </p:cNvSpPr>
            <p:nvPr/>
          </p:nvSpPr>
          <p:spPr bwMode="auto">
            <a:xfrm>
              <a:off x="1185665" y="2831870"/>
              <a:ext cx="225927" cy="391606"/>
            </a:xfrm>
            <a:custGeom>
              <a:avLst/>
              <a:gdLst>
                <a:gd name="T0" fmla="*/ 144 w 240"/>
                <a:gd name="T1" fmla="*/ 352 h 416"/>
                <a:gd name="T2" fmla="*/ 154 w 240"/>
                <a:gd name="T3" fmla="*/ 354 h 416"/>
                <a:gd name="T4" fmla="*/ 164 w 240"/>
                <a:gd name="T5" fmla="*/ 359 h 416"/>
                <a:gd name="T6" fmla="*/ 171 w 240"/>
                <a:gd name="T7" fmla="*/ 366 h 416"/>
                <a:gd name="T8" fmla="*/ 175 w 240"/>
                <a:gd name="T9" fmla="*/ 375 h 416"/>
                <a:gd name="T10" fmla="*/ 176 w 240"/>
                <a:gd name="T11" fmla="*/ 382 h 416"/>
                <a:gd name="T12" fmla="*/ 175 w 240"/>
                <a:gd name="T13" fmla="*/ 394 h 416"/>
                <a:gd name="T14" fmla="*/ 168 w 240"/>
                <a:gd name="T15" fmla="*/ 405 h 416"/>
                <a:gd name="T16" fmla="*/ 158 w 240"/>
                <a:gd name="T17" fmla="*/ 413 h 416"/>
                <a:gd name="T18" fmla="*/ 152 w 240"/>
                <a:gd name="T19" fmla="*/ 415 h 416"/>
                <a:gd name="T20" fmla="*/ 144 w 240"/>
                <a:gd name="T21" fmla="*/ 352 h 416"/>
                <a:gd name="T22" fmla="*/ 144 w 240"/>
                <a:gd name="T23" fmla="*/ 325 h 416"/>
                <a:gd name="T24" fmla="*/ 144 w 240"/>
                <a:gd name="T25" fmla="*/ 141 h 416"/>
                <a:gd name="T26" fmla="*/ 163 w 240"/>
                <a:gd name="T27" fmla="*/ 160 h 416"/>
                <a:gd name="T28" fmla="*/ 175 w 240"/>
                <a:gd name="T29" fmla="*/ 189 h 416"/>
                <a:gd name="T30" fmla="*/ 188 w 240"/>
                <a:gd name="T31" fmla="*/ 243 h 416"/>
                <a:gd name="T32" fmla="*/ 192 w 240"/>
                <a:gd name="T33" fmla="*/ 251 h 416"/>
                <a:gd name="T34" fmla="*/ 205 w 240"/>
                <a:gd name="T35" fmla="*/ 260 h 416"/>
                <a:gd name="T36" fmla="*/ 225 w 240"/>
                <a:gd name="T37" fmla="*/ 264 h 416"/>
                <a:gd name="T38" fmla="*/ 240 w 240"/>
                <a:gd name="T39" fmla="*/ 300 h 416"/>
                <a:gd name="T40" fmla="*/ 135 w 240"/>
                <a:gd name="T41" fmla="*/ 352 h 416"/>
                <a:gd name="T42" fmla="*/ 144 w 240"/>
                <a:gd name="T43" fmla="*/ 352 h 416"/>
                <a:gd name="T44" fmla="*/ 144 w 240"/>
                <a:gd name="T45" fmla="*/ 416 h 416"/>
                <a:gd name="T46" fmla="*/ 134 w 240"/>
                <a:gd name="T47" fmla="*/ 415 h 416"/>
                <a:gd name="T48" fmla="*/ 125 w 240"/>
                <a:gd name="T49" fmla="*/ 409 h 416"/>
                <a:gd name="T50" fmla="*/ 118 w 240"/>
                <a:gd name="T51" fmla="*/ 403 h 416"/>
                <a:gd name="T52" fmla="*/ 112 w 240"/>
                <a:gd name="T53" fmla="*/ 392 h 416"/>
                <a:gd name="T54" fmla="*/ 112 w 240"/>
                <a:gd name="T55" fmla="*/ 386 h 416"/>
                <a:gd name="T56" fmla="*/ 114 w 240"/>
                <a:gd name="T57" fmla="*/ 374 h 416"/>
                <a:gd name="T58" fmla="*/ 121 w 240"/>
                <a:gd name="T59" fmla="*/ 363 h 416"/>
                <a:gd name="T60" fmla="*/ 130 w 240"/>
                <a:gd name="T61" fmla="*/ 355 h 416"/>
                <a:gd name="T62" fmla="*/ 135 w 240"/>
                <a:gd name="T63" fmla="*/ 352 h 416"/>
                <a:gd name="T64" fmla="*/ 144 w 240"/>
                <a:gd name="T65" fmla="*/ 141 h 416"/>
                <a:gd name="T66" fmla="*/ 122 w 240"/>
                <a:gd name="T67" fmla="*/ 130 h 416"/>
                <a:gd name="T68" fmla="*/ 98 w 240"/>
                <a:gd name="T69" fmla="*/ 126 h 416"/>
                <a:gd name="T70" fmla="*/ 69 w 240"/>
                <a:gd name="T71" fmla="*/ 19 h 416"/>
                <a:gd name="T72" fmla="*/ 65 w 240"/>
                <a:gd name="T73" fmla="*/ 10 h 416"/>
                <a:gd name="T74" fmla="*/ 58 w 240"/>
                <a:gd name="T75" fmla="*/ 4 h 416"/>
                <a:gd name="T76" fmla="*/ 49 w 240"/>
                <a:gd name="T77" fmla="*/ 0 h 416"/>
                <a:gd name="T78" fmla="*/ 39 w 240"/>
                <a:gd name="T79" fmla="*/ 2 h 416"/>
                <a:gd name="T80" fmla="*/ 34 w 240"/>
                <a:gd name="T81" fmla="*/ 3 h 416"/>
                <a:gd name="T82" fmla="*/ 26 w 240"/>
                <a:gd name="T83" fmla="*/ 10 h 416"/>
                <a:gd name="T84" fmla="*/ 22 w 240"/>
                <a:gd name="T85" fmla="*/ 18 h 416"/>
                <a:gd name="T86" fmla="*/ 20 w 240"/>
                <a:gd name="T87" fmla="*/ 27 h 416"/>
                <a:gd name="T88" fmla="*/ 49 w 240"/>
                <a:gd name="T89" fmla="*/ 139 h 416"/>
                <a:gd name="T90" fmla="*/ 38 w 240"/>
                <a:gd name="T91" fmla="*/ 145 h 416"/>
                <a:gd name="T92" fmla="*/ 20 w 240"/>
                <a:gd name="T93" fmla="*/ 164 h 416"/>
                <a:gd name="T94" fmla="*/ 11 w 240"/>
                <a:gd name="T95" fmla="*/ 187 h 416"/>
                <a:gd name="T96" fmla="*/ 8 w 240"/>
                <a:gd name="T97" fmla="*/ 216 h 416"/>
                <a:gd name="T98" fmla="*/ 11 w 240"/>
                <a:gd name="T99" fmla="*/ 232 h 416"/>
                <a:gd name="T100" fmla="*/ 26 w 240"/>
                <a:gd name="T101" fmla="*/ 285 h 416"/>
                <a:gd name="T102" fmla="*/ 26 w 240"/>
                <a:gd name="T103" fmla="*/ 294 h 416"/>
                <a:gd name="T104" fmla="*/ 20 w 240"/>
                <a:gd name="T105" fmla="*/ 308 h 416"/>
                <a:gd name="T106" fmla="*/ 5 w 240"/>
                <a:gd name="T107" fmla="*/ 321 h 416"/>
                <a:gd name="T108" fmla="*/ 10 w 240"/>
                <a:gd name="T109" fmla="*/ 361 h 416"/>
                <a:gd name="T110" fmla="*/ 144 w 240"/>
                <a:gd name="T111" fmla="*/ 14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0" h="416">
                  <a:moveTo>
                    <a:pt x="144" y="352"/>
                  </a:moveTo>
                  <a:lnTo>
                    <a:pt x="144" y="352"/>
                  </a:lnTo>
                  <a:lnTo>
                    <a:pt x="149" y="352"/>
                  </a:lnTo>
                  <a:lnTo>
                    <a:pt x="154" y="354"/>
                  </a:lnTo>
                  <a:lnTo>
                    <a:pt x="160" y="355"/>
                  </a:lnTo>
                  <a:lnTo>
                    <a:pt x="164" y="359"/>
                  </a:lnTo>
                  <a:lnTo>
                    <a:pt x="168" y="362"/>
                  </a:lnTo>
                  <a:lnTo>
                    <a:pt x="171" y="366"/>
                  </a:lnTo>
                  <a:lnTo>
                    <a:pt x="173" y="371"/>
                  </a:lnTo>
                  <a:lnTo>
                    <a:pt x="175" y="375"/>
                  </a:lnTo>
                  <a:lnTo>
                    <a:pt x="175" y="375"/>
                  </a:lnTo>
                  <a:lnTo>
                    <a:pt x="176" y="382"/>
                  </a:lnTo>
                  <a:lnTo>
                    <a:pt x="176" y="389"/>
                  </a:lnTo>
                  <a:lnTo>
                    <a:pt x="175" y="394"/>
                  </a:lnTo>
                  <a:lnTo>
                    <a:pt x="172" y="400"/>
                  </a:lnTo>
                  <a:lnTo>
                    <a:pt x="168" y="405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5"/>
                  </a:lnTo>
                  <a:lnTo>
                    <a:pt x="152" y="415"/>
                  </a:lnTo>
                  <a:lnTo>
                    <a:pt x="144" y="416"/>
                  </a:lnTo>
                  <a:lnTo>
                    <a:pt x="144" y="352"/>
                  </a:lnTo>
                  <a:lnTo>
                    <a:pt x="144" y="352"/>
                  </a:lnTo>
                  <a:close/>
                  <a:moveTo>
                    <a:pt x="144" y="325"/>
                  </a:moveTo>
                  <a:lnTo>
                    <a:pt x="144" y="141"/>
                  </a:lnTo>
                  <a:lnTo>
                    <a:pt x="144" y="141"/>
                  </a:lnTo>
                  <a:lnTo>
                    <a:pt x="154" y="149"/>
                  </a:lnTo>
                  <a:lnTo>
                    <a:pt x="163" y="160"/>
                  </a:lnTo>
                  <a:lnTo>
                    <a:pt x="169" y="174"/>
                  </a:lnTo>
                  <a:lnTo>
                    <a:pt x="175" y="189"/>
                  </a:lnTo>
                  <a:lnTo>
                    <a:pt x="175" y="189"/>
                  </a:lnTo>
                  <a:lnTo>
                    <a:pt x="188" y="243"/>
                  </a:lnTo>
                  <a:lnTo>
                    <a:pt x="188" y="243"/>
                  </a:lnTo>
                  <a:lnTo>
                    <a:pt x="192" y="251"/>
                  </a:lnTo>
                  <a:lnTo>
                    <a:pt x="198" y="256"/>
                  </a:lnTo>
                  <a:lnTo>
                    <a:pt x="205" y="260"/>
                  </a:lnTo>
                  <a:lnTo>
                    <a:pt x="211" y="263"/>
                  </a:lnTo>
                  <a:lnTo>
                    <a:pt x="225" y="264"/>
                  </a:lnTo>
                  <a:lnTo>
                    <a:pt x="230" y="264"/>
                  </a:lnTo>
                  <a:lnTo>
                    <a:pt x="240" y="300"/>
                  </a:lnTo>
                  <a:lnTo>
                    <a:pt x="144" y="325"/>
                  </a:lnTo>
                  <a:close/>
                  <a:moveTo>
                    <a:pt x="135" y="352"/>
                  </a:moveTo>
                  <a:lnTo>
                    <a:pt x="135" y="352"/>
                  </a:lnTo>
                  <a:lnTo>
                    <a:pt x="144" y="352"/>
                  </a:lnTo>
                  <a:lnTo>
                    <a:pt x="144" y="416"/>
                  </a:lnTo>
                  <a:lnTo>
                    <a:pt x="144" y="416"/>
                  </a:lnTo>
                  <a:lnTo>
                    <a:pt x="138" y="416"/>
                  </a:lnTo>
                  <a:lnTo>
                    <a:pt x="134" y="415"/>
                  </a:lnTo>
                  <a:lnTo>
                    <a:pt x="129" y="412"/>
                  </a:lnTo>
                  <a:lnTo>
                    <a:pt x="125" y="409"/>
                  </a:lnTo>
                  <a:lnTo>
                    <a:pt x="121" y="407"/>
                  </a:lnTo>
                  <a:lnTo>
                    <a:pt x="118" y="403"/>
                  </a:lnTo>
                  <a:lnTo>
                    <a:pt x="115" y="397"/>
                  </a:lnTo>
                  <a:lnTo>
                    <a:pt x="112" y="392"/>
                  </a:lnTo>
                  <a:lnTo>
                    <a:pt x="112" y="392"/>
                  </a:lnTo>
                  <a:lnTo>
                    <a:pt x="112" y="386"/>
                  </a:lnTo>
                  <a:lnTo>
                    <a:pt x="112" y="380"/>
                  </a:lnTo>
                  <a:lnTo>
                    <a:pt x="114" y="374"/>
                  </a:lnTo>
                  <a:lnTo>
                    <a:pt x="117" y="367"/>
                  </a:lnTo>
                  <a:lnTo>
                    <a:pt x="121" y="363"/>
                  </a:lnTo>
                  <a:lnTo>
                    <a:pt x="125" y="359"/>
                  </a:lnTo>
                  <a:lnTo>
                    <a:pt x="130" y="355"/>
                  </a:lnTo>
                  <a:lnTo>
                    <a:pt x="135" y="352"/>
                  </a:lnTo>
                  <a:lnTo>
                    <a:pt x="135" y="352"/>
                  </a:lnTo>
                  <a:close/>
                  <a:moveTo>
                    <a:pt x="144" y="141"/>
                  </a:moveTo>
                  <a:lnTo>
                    <a:pt x="144" y="141"/>
                  </a:lnTo>
                  <a:lnTo>
                    <a:pt x="133" y="134"/>
                  </a:lnTo>
                  <a:lnTo>
                    <a:pt x="122" y="130"/>
                  </a:lnTo>
                  <a:lnTo>
                    <a:pt x="110" y="128"/>
                  </a:lnTo>
                  <a:lnTo>
                    <a:pt x="98" y="126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8" y="15"/>
                  </a:lnTo>
                  <a:lnTo>
                    <a:pt x="65" y="10"/>
                  </a:lnTo>
                  <a:lnTo>
                    <a:pt x="61" y="7"/>
                  </a:lnTo>
                  <a:lnTo>
                    <a:pt x="58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4" y="3"/>
                  </a:lnTo>
                  <a:lnTo>
                    <a:pt x="30" y="6"/>
                  </a:lnTo>
                  <a:lnTo>
                    <a:pt x="26" y="10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20" y="27"/>
                  </a:lnTo>
                  <a:lnTo>
                    <a:pt x="20" y="32"/>
                  </a:lnTo>
                  <a:lnTo>
                    <a:pt x="49" y="139"/>
                  </a:lnTo>
                  <a:lnTo>
                    <a:pt x="49" y="139"/>
                  </a:lnTo>
                  <a:lnTo>
                    <a:pt x="38" y="145"/>
                  </a:lnTo>
                  <a:lnTo>
                    <a:pt x="28" y="155"/>
                  </a:lnTo>
                  <a:lnTo>
                    <a:pt x="20" y="164"/>
                  </a:lnTo>
                  <a:lnTo>
                    <a:pt x="15" y="175"/>
                  </a:lnTo>
                  <a:lnTo>
                    <a:pt x="11" y="187"/>
                  </a:lnTo>
                  <a:lnTo>
                    <a:pt x="8" y="201"/>
                  </a:lnTo>
                  <a:lnTo>
                    <a:pt x="8" y="216"/>
                  </a:lnTo>
                  <a:lnTo>
                    <a:pt x="11" y="232"/>
                  </a:lnTo>
                  <a:lnTo>
                    <a:pt x="11" y="232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94"/>
                  </a:lnTo>
                  <a:lnTo>
                    <a:pt x="24" y="301"/>
                  </a:lnTo>
                  <a:lnTo>
                    <a:pt x="20" y="308"/>
                  </a:lnTo>
                  <a:lnTo>
                    <a:pt x="15" y="313"/>
                  </a:lnTo>
                  <a:lnTo>
                    <a:pt x="5" y="321"/>
                  </a:lnTo>
                  <a:lnTo>
                    <a:pt x="0" y="324"/>
                  </a:lnTo>
                  <a:lnTo>
                    <a:pt x="10" y="361"/>
                  </a:lnTo>
                  <a:lnTo>
                    <a:pt x="144" y="325"/>
                  </a:lnTo>
                  <a:lnTo>
                    <a:pt x="144" y="1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152"/>
            <p:cNvSpPr>
              <a:spLocks noEditPoints="1"/>
            </p:cNvSpPr>
            <p:nvPr/>
          </p:nvSpPr>
          <p:spPr bwMode="auto">
            <a:xfrm>
              <a:off x="2592061" y="2319769"/>
              <a:ext cx="324770" cy="353011"/>
            </a:xfrm>
            <a:custGeom>
              <a:avLst/>
              <a:gdLst>
                <a:gd name="T0" fmla="*/ 268 w 345"/>
                <a:gd name="T1" fmla="*/ 172 h 375"/>
                <a:gd name="T2" fmla="*/ 258 w 345"/>
                <a:gd name="T3" fmla="*/ 130 h 375"/>
                <a:gd name="T4" fmla="*/ 264 w 345"/>
                <a:gd name="T5" fmla="*/ 252 h 375"/>
                <a:gd name="T6" fmla="*/ 296 w 345"/>
                <a:gd name="T7" fmla="*/ 291 h 375"/>
                <a:gd name="T8" fmla="*/ 281 w 345"/>
                <a:gd name="T9" fmla="*/ 295 h 375"/>
                <a:gd name="T10" fmla="*/ 281 w 345"/>
                <a:gd name="T11" fmla="*/ 50 h 375"/>
                <a:gd name="T12" fmla="*/ 296 w 345"/>
                <a:gd name="T13" fmla="*/ 53 h 375"/>
                <a:gd name="T14" fmla="*/ 264 w 345"/>
                <a:gd name="T15" fmla="*/ 94 h 375"/>
                <a:gd name="T16" fmla="*/ 284 w 345"/>
                <a:gd name="T17" fmla="*/ 172 h 375"/>
                <a:gd name="T18" fmla="*/ 336 w 345"/>
                <a:gd name="T19" fmla="*/ 164 h 375"/>
                <a:gd name="T20" fmla="*/ 344 w 345"/>
                <a:gd name="T21" fmla="*/ 176 h 375"/>
                <a:gd name="T22" fmla="*/ 289 w 345"/>
                <a:gd name="T23" fmla="*/ 180 h 375"/>
                <a:gd name="T24" fmla="*/ 173 w 345"/>
                <a:gd name="T25" fmla="*/ 77 h 375"/>
                <a:gd name="T26" fmla="*/ 243 w 345"/>
                <a:gd name="T27" fmla="*/ 108 h 375"/>
                <a:gd name="T28" fmla="*/ 245 w 345"/>
                <a:gd name="T29" fmla="*/ 236 h 375"/>
                <a:gd name="T30" fmla="*/ 222 w 345"/>
                <a:gd name="T31" fmla="*/ 345 h 375"/>
                <a:gd name="T32" fmla="*/ 178 w 345"/>
                <a:gd name="T33" fmla="*/ 375 h 375"/>
                <a:gd name="T34" fmla="*/ 207 w 345"/>
                <a:gd name="T35" fmla="*/ 242 h 375"/>
                <a:gd name="T36" fmla="*/ 238 w 345"/>
                <a:gd name="T37" fmla="*/ 211 h 375"/>
                <a:gd name="T38" fmla="*/ 248 w 345"/>
                <a:gd name="T39" fmla="*/ 157 h 375"/>
                <a:gd name="T40" fmla="*/ 203 w 345"/>
                <a:gd name="T41" fmla="*/ 103 h 375"/>
                <a:gd name="T42" fmla="*/ 173 w 345"/>
                <a:gd name="T43" fmla="*/ 77 h 375"/>
                <a:gd name="T44" fmla="*/ 250 w 345"/>
                <a:gd name="T45" fmla="*/ 91 h 375"/>
                <a:gd name="T46" fmla="*/ 258 w 345"/>
                <a:gd name="T47" fmla="*/ 73 h 375"/>
                <a:gd name="T48" fmla="*/ 250 w 345"/>
                <a:gd name="T49" fmla="*/ 255 h 375"/>
                <a:gd name="T50" fmla="*/ 258 w 345"/>
                <a:gd name="T51" fmla="*/ 249 h 375"/>
                <a:gd name="T52" fmla="*/ 180 w 345"/>
                <a:gd name="T53" fmla="*/ 6 h 375"/>
                <a:gd name="T54" fmla="*/ 176 w 345"/>
                <a:gd name="T55" fmla="*/ 60 h 375"/>
                <a:gd name="T56" fmla="*/ 157 w 345"/>
                <a:gd name="T57" fmla="*/ 374 h 375"/>
                <a:gd name="T58" fmla="*/ 120 w 345"/>
                <a:gd name="T59" fmla="*/ 337 h 375"/>
                <a:gd name="T60" fmla="*/ 93 w 345"/>
                <a:gd name="T61" fmla="*/ 224 h 375"/>
                <a:gd name="T62" fmla="*/ 111 w 345"/>
                <a:gd name="T63" fmla="*/ 100 h 375"/>
                <a:gd name="T64" fmla="*/ 173 w 345"/>
                <a:gd name="T65" fmla="*/ 96 h 375"/>
                <a:gd name="T66" fmla="*/ 119 w 345"/>
                <a:gd name="T67" fmla="*/ 119 h 375"/>
                <a:gd name="T68" fmla="*/ 97 w 345"/>
                <a:gd name="T69" fmla="*/ 183 h 375"/>
                <a:gd name="T70" fmla="*/ 126 w 345"/>
                <a:gd name="T71" fmla="*/ 232 h 375"/>
                <a:gd name="T72" fmla="*/ 139 w 345"/>
                <a:gd name="T73" fmla="*/ 290 h 375"/>
                <a:gd name="T74" fmla="*/ 173 w 345"/>
                <a:gd name="T75" fmla="*/ 60 h 375"/>
                <a:gd name="T76" fmla="*/ 164 w 345"/>
                <a:gd name="T77" fmla="*/ 54 h 375"/>
                <a:gd name="T78" fmla="*/ 169 w 345"/>
                <a:gd name="T79" fmla="*/ 0 h 375"/>
                <a:gd name="T80" fmla="*/ 93 w 345"/>
                <a:gd name="T81" fmla="*/ 264 h 375"/>
                <a:gd name="T82" fmla="*/ 93 w 345"/>
                <a:gd name="T83" fmla="*/ 252 h 375"/>
                <a:gd name="T84" fmla="*/ 86 w 345"/>
                <a:gd name="T85" fmla="*/ 96 h 375"/>
                <a:gd name="T86" fmla="*/ 94 w 345"/>
                <a:gd name="T87" fmla="*/ 84 h 375"/>
                <a:gd name="T88" fmla="*/ 82 w 345"/>
                <a:gd name="T89" fmla="*/ 203 h 375"/>
                <a:gd name="T90" fmla="*/ 80 w 345"/>
                <a:gd name="T91" fmla="*/ 152 h 375"/>
                <a:gd name="T92" fmla="*/ 86 w 345"/>
                <a:gd name="T93" fmla="*/ 96 h 375"/>
                <a:gd name="T94" fmla="*/ 50 w 345"/>
                <a:gd name="T95" fmla="*/ 64 h 375"/>
                <a:gd name="T96" fmla="*/ 53 w 345"/>
                <a:gd name="T97" fmla="*/ 49 h 375"/>
                <a:gd name="T98" fmla="*/ 86 w 345"/>
                <a:gd name="T99" fmla="*/ 249 h 375"/>
                <a:gd name="T100" fmla="*/ 53 w 345"/>
                <a:gd name="T101" fmla="*/ 297 h 375"/>
                <a:gd name="T102" fmla="*/ 50 w 345"/>
                <a:gd name="T103" fmla="*/ 282 h 375"/>
                <a:gd name="T104" fmla="*/ 86 w 345"/>
                <a:gd name="T105" fmla="*/ 249 h 375"/>
                <a:gd name="T106" fmla="*/ 57 w 345"/>
                <a:gd name="T107" fmla="*/ 167 h 375"/>
                <a:gd name="T108" fmla="*/ 54 w 345"/>
                <a:gd name="T109" fmla="*/ 180 h 375"/>
                <a:gd name="T110" fmla="*/ 0 w 345"/>
                <a:gd name="T111" fmla="*/ 176 h 375"/>
                <a:gd name="T112" fmla="*/ 8 w 345"/>
                <a:gd name="T113" fmla="*/ 16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5" h="375">
                  <a:moveTo>
                    <a:pt x="258" y="130"/>
                  </a:moveTo>
                  <a:lnTo>
                    <a:pt x="258" y="130"/>
                  </a:lnTo>
                  <a:lnTo>
                    <a:pt x="262" y="141"/>
                  </a:lnTo>
                  <a:lnTo>
                    <a:pt x="266" y="150"/>
                  </a:lnTo>
                  <a:lnTo>
                    <a:pt x="268" y="161"/>
                  </a:lnTo>
                  <a:lnTo>
                    <a:pt x="268" y="172"/>
                  </a:lnTo>
                  <a:lnTo>
                    <a:pt x="268" y="172"/>
                  </a:lnTo>
                  <a:lnTo>
                    <a:pt x="268" y="184"/>
                  </a:lnTo>
                  <a:lnTo>
                    <a:pt x="266" y="194"/>
                  </a:lnTo>
                  <a:lnTo>
                    <a:pt x="262" y="205"/>
                  </a:lnTo>
                  <a:lnTo>
                    <a:pt x="258" y="214"/>
                  </a:lnTo>
                  <a:lnTo>
                    <a:pt x="258" y="130"/>
                  </a:lnTo>
                  <a:lnTo>
                    <a:pt x="258" y="130"/>
                  </a:lnTo>
                  <a:close/>
                  <a:moveTo>
                    <a:pt x="258" y="272"/>
                  </a:moveTo>
                  <a:lnTo>
                    <a:pt x="258" y="249"/>
                  </a:lnTo>
                  <a:lnTo>
                    <a:pt x="258" y="249"/>
                  </a:lnTo>
                  <a:lnTo>
                    <a:pt x="261" y="251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95" y="282"/>
                  </a:lnTo>
                  <a:lnTo>
                    <a:pt x="295" y="282"/>
                  </a:lnTo>
                  <a:lnTo>
                    <a:pt x="296" y="286"/>
                  </a:lnTo>
                  <a:lnTo>
                    <a:pt x="296" y="289"/>
                  </a:lnTo>
                  <a:lnTo>
                    <a:pt x="296" y="291"/>
                  </a:lnTo>
                  <a:lnTo>
                    <a:pt x="295" y="295"/>
                  </a:lnTo>
                  <a:lnTo>
                    <a:pt x="295" y="295"/>
                  </a:lnTo>
                  <a:lnTo>
                    <a:pt x="291" y="297"/>
                  </a:lnTo>
                  <a:lnTo>
                    <a:pt x="288" y="298"/>
                  </a:lnTo>
                  <a:lnTo>
                    <a:pt x="284" y="297"/>
                  </a:lnTo>
                  <a:lnTo>
                    <a:pt x="281" y="295"/>
                  </a:lnTo>
                  <a:lnTo>
                    <a:pt x="258" y="272"/>
                  </a:lnTo>
                  <a:lnTo>
                    <a:pt x="258" y="272"/>
                  </a:lnTo>
                  <a:close/>
                  <a:moveTo>
                    <a:pt x="258" y="96"/>
                  </a:moveTo>
                  <a:lnTo>
                    <a:pt x="258" y="73"/>
                  </a:lnTo>
                  <a:lnTo>
                    <a:pt x="281" y="50"/>
                  </a:lnTo>
                  <a:lnTo>
                    <a:pt x="281" y="50"/>
                  </a:lnTo>
                  <a:lnTo>
                    <a:pt x="284" y="49"/>
                  </a:lnTo>
                  <a:lnTo>
                    <a:pt x="288" y="48"/>
                  </a:lnTo>
                  <a:lnTo>
                    <a:pt x="291" y="49"/>
                  </a:lnTo>
                  <a:lnTo>
                    <a:pt x="295" y="50"/>
                  </a:lnTo>
                  <a:lnTo>
                    <a:pt x="295" y="50"/>
                  </a:lnTo>
                  <a:lnTo>
                    <a:pt x="296" y="53"/>
                  </a:lnTo>
                  <a:lnTo>
                    <a:pt x="296" y="57"/>
                  </a:lnTo>
                  <a:lnTo>
                    <a:pt x="296" y="60"/>
                  </a:lnTo>
                  <a:lnTo>
                    <a:pt x="295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1" y="95"/>
                  </a:lnTo>
                  <a:lnTo>
                    <a:pt x="258" y="96"/>
                  </a:lnTo>
                  <a:lnTo>
                    <a:pt x="258" y="96"/>
                  </a:lnTo>
                  <a:close/>
                  <a:moveTo>
                    <a:pt x="284" y="172"/>
                  </a:moveTo>
                  <a:lnTo>
                    <a:pt x="284" y="172"/>
                  </a:lnTo>
                  <a:lnTo>
                    <a:pt x="284" y="172"/>
                  </a:lnTo>
                  <a:lnTo>
                    <a:pt x="285" y="169"/>
                  </a:lnTo>
                  <a:lnTo>
                    <a:pt x="287" y="167"/>
                  </a:lnTo>
                  <a:lnTo>
                    <a:pt x="289" y="164"/>
                  </a:lnTo>
                  <a:lnTo>
                    <a:pt x="294" y="164"/>
                  </a:lnTo>
                  <a:lnTo>
                    <a:pt x="336" y="164"/>
                  </a:lnTo>
                  <a:lnTo>
                    <a:pt x="336" y="164"/>
                  </a:lnTo>
                  <a:lnTo>
                    <a:pt x="340" y="164"/>
                  </a:lnTo>
                  <a:lnTo>
                    <a:pt x="342" y="167"/>
                  </a:lnTo>
                  <a:lnTo>
                    <a:pt x="344" y="169"/>
                  </a:lnTo>
                  <a:lnTo>
                    <a:pt x="345" y="172"/>
                  </a:lnTo>
                  <a:lnTo>
                    <a:pt x="345" y="172"/>
                  </a:lnTo>
                  <a:lnTo>
                    <a:pt x="344" y="176"/>
                  </a:lnTo>
                  <a:lnTo>
                    <a:pt x="342" y="179"/>
                  </a:lnTo>
                  <a:lnTo>
                    <a:pt x="340" y="180"/>
                  </a:lnTo>
                  <a:lnTo>
                    <a:pt x="336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89" y="180"/>
                  </a:lnTo>
                  <a:lnTo>
                    <a:pt x="287" y="179"/>
                  </a:lnTo>
                  <a:lnTo>
                    <a:pt x="285" y="176"/>
                  </a:lnTo>
                  <a:lnTo>
                    <a:pt x="284" y="172"/>
                  </a:lnTo>
                  <a:lnTo>
                    <a:pt x="284" y="172"/>
                  </a:lnTo>
                  <a:close/>
                  <a:moveTo>
                    <a:pt x="173" y="77"/>
                  </a:moveTo>
                  <a:lnTo>
                    <a:pt x="173" y="77"/>
                  </a:lnTo>
                  <a:lnTo>
                    <a:pt x="187" y="79"/>
                  </a:lnTo>
                  <a:lnTo>
                    <a:pt x="200" y="81"/>
                  </a:lnTo>
                  <a:lnTo>
                    <a:pt x="212" y="85"/>
                  </a:lnTo>
                  <a:lnTo>
                    <a:pt x="224" y="92"/>
                  </a:lnTo>
                  <a:lnTo>
                    <a:pt x="235" y="100"/>
                  </a:lnTo>
                  <a:lnTo>
                    <a:pt x="243" y="108"/>
                  </a:lnTo>
                  <a:lnTo>
                    <a:pt x="252" y="119"/>
                  </a:lnTo>
                  <a:lnTo>
                    <a:pt x="258" y="130"/>
                  </a:lnTo>
                  <a:lnTo>
                    <a:pt x="258" y="214"/>
                  </a:lnTo>
                  <a:lnTo>
                    <a:pt x="258" y="214"/>
                  </a:lnTo>
                  <a:lnTo>
                    <a:pt x="252" y="225"/>
                  </a:lnTo>
                  <a:lnTo>
                    <a:pt x="245" y="236"/>
                  </a:lnTo>
                  <a:lnTo>
                    <a:pt x="235" y="245"/>
                  </a:lnTo>
                  <a:lnTo>
                    <a:pt x="224" y="252"/>
                  </a:lnTo>
                  <a:lnTo>
                    <a:pt x="224" y="328"/>
                  </a:lnTo>
                  <a:lnTo>
                    <a:pt x="224" y="328"/>
                  </a:lnTo>
                  <a:lnTo>
                    <a:pt x="224" y="337"/>
                  </a:lnTo>
                  <a:lnTo>
                    <a:pt x="222" y="345"/>
                  </a:lnTo>
                  <a:lnTo>
                    <a:pt x="216" y="354"/>
                  </a:lnTo>
                  <a:lnTo>
                    <a:pt x="211" y="360"/>
                  </a:lnTo>
                  <a:lnTo>
                    <a:pt x="204" y="367"/>
                  </a:lnTo>
                  <a:lnTo>
                    <a:pt x="196" y="371"/>
                  </a:lnTo>
                  <a:lnTo>
                    <a:pt x="188" y="374"/>
                  </a:lnTo>
                  <a:lnTo>
                    <a:pt x="178" y="375"/>
                  </a:lnTo>
                  <a:lnTo>
                    <a:pt x="173" y="375"/>
                  </a:lnTo>
                  <a:lnTo>
                    <a:pt x="173" y="290"/>
                  </a:lnTo>
                  <a:lnTo>
                    <a:pt x="206" y="290"/>
                  </a:lnTo>
                  <a:lnTo>
                    <a:pt x="206" y="247"/>
                  </a:lnTo>
                  <a:lnTo>
                    <a:pt x="206" y="247"/>
                  </a:lnTo>
                  <a:lnTo>
                    <a:pt x="207" y="242"/>
                  </a:lnTo>
                  <a:lnTo>
                    <a:pt x="211" y="238"/>
                  </a:lnTo>
                  <a:lnTo>
                    <a:pt x="211" y="238"/>
                  </a:lnTo>
                  <a:lnTo>
                    <a:pt x="219" y="233"/>
                  </a:lnTo>
                  <a:lnTo>
                    <a:pt x="226" y="226"/>
                  </a:lnTo>
                  <a:lnTo>
                    <a:pt x="233" y="219"/>
                  </a:lnTo>
                  <a:lnTo>
                    <a:pt x="238" y="211"/>
                  </a:lnTo>
                  <a:lnTo>
                    <a:pt x="242" y="202"/>
                  </a:lnTo>
                  <a:lnTo>
                    <a:pt x="246" y="192"/>
                  </a:lnTo>
                  <a:lnTo>
                    <a:pt x="248" y="183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48" y="157"/>
                  </a:lnTo>
                  <a:lnTo>
                    <a:pt x="242" y="144"/>
                  </a:lnTo>
                  <a:lnTo>
                    <a:pt x="235" y="130"/>
                  </a:lnTo>
                  <a:lnTo>
                    <a:pt x="226" y="119"/>
                  </a:lnTo>
                  <a:lnTo>
                    <a:pt x="226" y="119"/>
                  </a:lnTo>
                  <a:lnTo>
                    <a:pt x="215" y="110"/>
                  </a:lnTo>
                  <a:lnTo>
                    <a:pt x="203" y="103"/>
                  </a:lnTo>
                  <a:lnTo>
                    <a:pt x="188" y="99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3" y="77"/>
                  </a:lnTo>
                  <a:close/>
                  <a:moveTo>
                    <a:pt x="258" y="73"/>
                  </a:moveTo>
                  <a:lnTo>
                    <a:pt x="252" y="81"/>
                  </a:lnTo>
                  <a:lnTo>
                    <a:pt x="252" y="81"/>
                  </a:lnTo>
                  <a:lnTo>
                    <a:pt x="250" y="84"/>
                  </a:lnTo>
                  <a:lnTo>
                    <a:pt x="249" y="87"/>
                  </a:lnTo>
                  <a:lnTo>
                    <a:pt x="250" y="91"/>
                  </a:lnTo>
                  <a:lnTo>
                    <a:pt x="252" y="94"/>
                  </a:lnTo>
                  <a:lnTo>
                    <a:pt x="252" y="94"/>
                  </a:lnTo>
                  <a:lnTo>
                    <a:pt x="254" y="95"/>
                  </a:lnTo>
                  <a:lnTo>
                    <a:pt x="258" y="96"/>
                  </a:lnTo>
                  <a:lnTo>
                    <a:pt x="258" y="73"/>
                  </a:lnTo>
                  <a:lnTo>
                    <a:pt x="258" y="73"/>
                  </a:lnTo>
                  <a:close/>
                  <a:moveTo>
                    <a:pt x="258" y="249"/>
                  </a:moveTo>
                  <a:lnTo>
                    <a:pt x="258" y="249"/>
                  </a:lnTo>
                  <a:lnTo>
                    <a:pt x="254" y="251"/>
                  </a:lnTo>
                  <a:lnTo>
                    <a:pt x="252" y="252"/>
                  </a:lnTo>
                  <a:lnTo>
                    <a:pt x="252" y="252"/>
                  </a:lnTo>
                  <a:lnTo>
                    <a:pt x="250" y="255"/>
                  </a:lnTo>
                  <a:lnTo>
                    <a:pt x="249" y="259"/>
                  </a:lnTo>
                  <a:lnTo>
                    <a:pt x="250" y="261"/>
                  </a:lnTo>
                  <a:lnTo>
                    <a:pt x="252" y="264"/>
                  </a:lnTo>
                  <a:lnTo>
                    <a:pt x="258" y="272"/>
                  </a:lnTo>
                  <a:lnTo>
                    <a:pt x="258" y="249"/>
                  </a:lnTo>
                  <a:lnTo>
                    <a:pt x="258" y="249"/>
                  </a:lnTo>
                  <a:close/>
                  <a:moveTo>
                    <a:pt x="173" y="6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76" y="1"/>
                  </a:lnTo>
                  <a:lnTo>
                    <a:pt x="178" y="3"/>
                  </a:lnTo>
                  <a:lnTo>
                    <a:pt x="180" y="6"/>
                  </a:lnTo>
                  <a:lnTo>
                    <a:pt x="181" y="8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80" y="54"/>
                  </a:lnTo>
                  <a:lnTo>
                    <a:pt x="178" y="57"/>
                  </a:lnTo>
                  <a:lnTo>
                    <a:pt x="176" y="60"/>
                  </a:lnTo>
                  <a:lnTo>
                    <a:pt x="173" y="60"/>
                  </a:lnTo>
                  <a:lnTo>
                    <a:pt x="173" y="60"/>
                  </a:lnTo>
                  <a:close/>
                  <a:moveTo>
                    <a:pt x="173" y="375"/>
                  </a:moveTo>
                  <a:lnTo>
                    <a:pt x="166" y="375"/>
                  </a:lnTo>
                  <a:lnTo>
                    <a:pt x="166" y="375"/>
                  </a:lnTo>
                  <a:lnTo>
                    <a:pt x="157" y="374"/>
                  </a:lnTo>
                  <a:lnTo>
                    <a:pt x="147" y="371"/>
                  </a:lnTo>
                  <a:lnTo>
                    <a:pt x="139" y="367"/>
                  </a:lnTo>
                  <a:lnTo>
                    <a:pt x="132" y="360"/>
                  </a:lnTo>
                  <a:lnTo>
                    <a:pt x="127" y="354"/>
                  </a:lnTo>
                  <a:lnTo>
                    <a:pt x="123" y="345"/>
                  </a:lnTo>
                  <a:lnTo>
                    <a:pt x="120" y="337"/>
                  </a:lnTo>
                  <a:lnTo>
                    <a:pt x="119" y="328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09" y="244"/>
                  </a:lnTo>
                  <a:lnTo>
                    <a:pt x="100" y="234"/>
                  </a:lnTo>
                  <a:lnTo>
                    <a:pt x="93" y="224"/>
                  </a:lnTo>
                  <a:lnTo>
                    <a:pt x="86" y="213"/>
                  </a:lnTo>
                  <a:lnTo>
                    <a:pt x="86" y="131"/>
                  </a:lnTo>
                  <a:lnTo>
                    <a:pt x="86" y="131"/>
                  </a:lnTo>
                  <a:lnTo>
                    <a:pt x="93" y="121"/>
                  </a:lnTo>
                  <a:lnTo>
                    <a:pt x="101" y="110"/>
                  </a:lnTo>
                  <a:lnTo>
                    <a:pt x="111" y="100"/>
                  </a:lnTo>
                  <a:lnTo>
                    <a:pt x="122" y="92"/>
                  </a:lnTo>
                  <a:lnTo>
                    <a:pt x="132" y="85"/>
                  </a:lnTo>
                  <a:lnTo>
                    <a:pt x="146" y="81"/>
                  </a:lnTo>
                  <a:lnTo>
                    <a:pt x="158" y="79"/>
                  </a:lnTo>
                  <a:lnTo>
                    <a:pt x="173" y="77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58" y="99"/>
                  </a:lnTo>
                  <a:lnTo>
                    <a:pt x="143" y="103"/>
                  </a:lnTo>
                  <a:lnTo>
                    <a:pt x="131" y="110"/>
                  </a:lnTo>
                  <a:lnTo>
                    <a:pt x="119" y="119"/>
                  </a:lnTo>
                  <a:lnTo>
                    <a:pt x="119" y="119"/>
                  </a:lnTo>
                  <a:lnTo>
                    <a:pt x="109" y="130"/>
                  </a:lnTo>
                  <a:lnTo>
                    <a:pt x="103" y="144"/>
                  </a:lnTo>
                  <a:lnTo>
                    <a:pt x="99" y="157"/>
                  </a:lnTo>
                  <a:lnTo>
                    <a:pt x="97" y="172"/>
                  </a:lnTo>
                  <a:lnTo>
                    <a:pt x="97" y="172"/>
                  </a:lnTo>
                  <a:lnTo>
                    <a:pt x="97" y="183"/>
                  </a:lnTo>
                  <a:lnTo>
                    <a:pt x="100" y="192"/>
                  </a:lnTo>
                  <a:lnTo>
                    <a:pt x="103" y="202"/>
                  </a:lnTo>
                  <a:lnTo>
                    <a:pt x="107" y="210"/>
                  </a:lnTo>
                  <a:lnTo>
                    <a:pt x="112" y="218"/>
                  </a:lnTo>
                  <a:lnTo>
                    <a:pt x="119" y="226"/>
                  </a:lnTo>
                  <a:lnTo>
                    <a:pt x="126" y="232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8" y="241"/>
                  </a:lnTo>
                  <a:lnTo>
                    <a:pt x="139" y="247"/>
                  </a:lnTo>
                  <a:lnTo>
                    <a:pt x="139" y="290"/>
                  </a:lnTo>
                  <a:lnTo>
                    <a:pt x="173" y="290"/>
                  </a:lnTo>
                  <a:lnTo>
                    <a:pt x="173" y="375"/>
                  </a:lnTo>
                  <a:lnTo>
                    <a:pt x="173" y="375"/>
                  </a:lnTo>
                  <a:close/>
                  <a:moveTo>
                    <a:pt x="173" y="0"/>
                  </a:moveTo>
                  <a:lnTo>
                    <a:pt x="173" y="60"/>
                  </a:lnTo>
                  <a:lnTo>
                    <a:pt x="173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69" y="60"/>
                  </a:lnTo>
                  <a:lnTo>
                    <a:pt x="166" y="58"/>
                  </a:lnTo>
                  <a:lnTo>
                    <a:pt x="164" y="54"/>
                  </a:lnTo>
                  <a:lnTo>
                    <a:pt x="164" y="52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64" y="6"/>
                  </a:lnTo>
                  <a:lnTo>
                    <a:pt x="166" y="3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3" y="0"/>
                  </a:lnTo>
                  <a:close/>
                  <a:moveTo>
                    <a:pt x="86" y="271"/>
                  </a:moveTo>
                  <a:lnTo>
                    <a:pt x="93" y="264"/>
                  </a:lnTo>
                  <a:lnTo>
                    <a:pt x="93" y="264"/>
                  </a:lnTo>
                  <a:lnTo>
                    <a:pt x="94" y="261"/>
                  </a:lnTo>
                  <a:lnTo>
                    <a:pt x="96" y="259"/>
                  </a:lnTo>
                  <a:lnTo>
                    <a:pt x="94" y="255"/>
                  </a:lnTo>
                  <a:lnTo>
                    <a:pt x="93" y="252"/>
                  </a:lnTo>
                  <a:lnTo>
                    <a:pt x="93" y="252"/>
                  </a:lnTo>
                  <a:lnTo>
                    <a:pt x="90" y="251"/>
                  </a:lnTo>
                  <a:lnTo>
                    <a:pt x="86" y="249"/>
                  </a:lnTo>
                  <a:lnTo>
                    <a:pt x="86" y="271"/>
                  </a:lnTo>
                  <a:lnTo>
                    <a:pt x="86" y="271"/>
                  </a:lnTo>
                  <a:close/>
                  <a:moveTo>
                    <a:pt x="86" y="96"/>
                  </a:moveTo>
                  <a:lnTo>
                    <a:pt x="86" y="96"/>
                  </a:lnTo>
                  <a:lnTo>
                    <a:pt x="90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4" y="91"/>
                  </a:lnTo>
                  <a:lnTo>
                    <a:pt x="96" y="87"/>
                  </a:lnTo>
                  <a:lnTo>
                    <a:pt x="94" y="84"/>
                  </a:lnTo>
                  <a:lnTo>
                    <a:pt x="93" y="81"/>
                  </a:lnTo>
                  <a:lnTo>
                    <a:pt x="86" y="75"/>
                  </a:lnTo>
                  <a:lnTo>
                    <a:pt x="86" y="96"/>
                  </a:lnTo>
                  <a:close/>
                  <a:moveTo>
                    <a:pt x="86" y="213"/>
                  </a:moveTo>
                  <a:lnTo>
                    <a:pt x="86" y="213"/>
                  </a:lnTo>
                  <a:lnTo>
                    <a:pt x="82" y="203"/>
                  </a:lnTo>
                  <a:lnTo>
                    <a:pt x="80" y="194"/>
                  </a:lnTo>
                  <a:lnTo>
                    <a:pt x="78" y="183"/>
                  </a:lnTo>
                  <a:lnTo>
                    <a:pt x="77" y="172"/>
                  </a:lnTo>
                  <a:lnTo>
                    <a:pt x="77" y="172"/>
                  </a:lnTo>
                  <a:lnTo>
                    <a:pt x="78" y="161"/>
                  </a:lnTo>
                  <a:lnTo>
                    <a:pt x="80" y="152"/>
                  </a:lnTo>
                  <a:lnTo>
                    <a:pt x="82" y="141"/>
                  </a:lnTo>
                  <a:lnTo>
                    <a:pt x="86" y="131"/>
                  </a:lnTo>
                  <a:lnTo>
                    <a:pt x="86" y="213"/>
                  </a:lnTo>
                  <a:lnTo>
                    <a:pt x="86" y="213"/>
                  </a:lnTo>
                  <a:close/>
                  <a:moveTo>
                    <a:pt x="86" y="75"/>
                  </a:moveTo>
                  <a:lnTo>
                    <a:pt x="86" y="96"/>
                  </a:lnTo>
                  <a:lnTo>
                    <a:pt x="86" y="96"/>
                  </a:lnTo>
                  <a:lnTo>
                    <a:pt x="84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7" y="57"/>
                  </a:lnTo>
                  <a:lnTo>
                    <a:pt x="48" y="53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3" y="49"/>
                  </a:lnTo>
                  <a:lnTo>
                    <a:pt x="57" y="48"/>
                  </a:lnTo>
                  <a:lnTo>
                    <a:pt x="59" y="49"/>
                  </a:lnTo>
                  <a:lnTo>
                    <a:pt x="62" y="50"/>
                  </a:lnTo>
                  <a:lnTo>
                    <a:pt x="86" y="75"/>
                  </a:lnTo>
                  <a:lnTo>
                    <a:pt x="86" y="75"/>
                  </a:lnTo>
                  <a:close/>
                  <a:moveTo>
                    <a:pt x="86" y="249"/>
                  </a:moveTo>
                  <a:lnTo>
                    <a:pt x="86" y="271"/>
                  </a:lnTo>
                  <a:lnTo>
                    <a:pt x="62" y="295"/>
                  </a:lnTo>
                  <a:lnTo>
                    <a:pt x="62" y="295"/>
                  </a:lnTo>
                  <a:lnTo>
                    <a:pt x="59" y="297"/>
                  </a:lnTo>
                  <a:lnTo>
                    <a:pt x="57" y="298"/>
                  </a:lnTo>
                  <a:lnTo>
                    <a:pt x="53" y="297"/>
                  </a:lnTo>
                  <a:lnTo>
                    <a:pt x="50" y="295"/>
                  </a:lnTo>
                  <a:lnTo>
                    <a:pt x="50" y="295"/>
                  </a:lnTo>
                  <a:lnTo>
                    <a:pt x="48" y="291"/>
                  </a:lnTo>
                  <a:lnTo>
                    <a:pt x="47" y="289"/>
                  </a:lnTo>
                  <a:lnTo>
                    <a:pt x="48" y="286"/>
                  </a:lnTo>
                  <a:lnTo>
                    <a:pt x="50" y="28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4" y="251"/>
                  </a:lnTo>
                  <a:lnTo>
                    <a:pt x="86" y="249"/>
                  </a:lnTo>
                  <a:lnTo>
                    <a:pt x="86" y="249"/>
                  </a:lnTo>
                  <a:close/>
                  <a:moveTo>
                    <a:pt x="8" y="164"/>
                  </a:moveTo>
                  <a:lnTo>
                    <a:pt x="8" y="164"/>
                  </a:lnTo>
                  <a:lnTo>
                    <a:pt x="51" y="164"/>
                  </a:lnTo>
                  <a:lnTo>
                    <a:pt x="51" y="164"/>
                  </a:lnTo>
                  <a:lnTo>
                    <a:pt x="54" y="164"/>
                  </a:lnTo>
                  <a:lnTo>
                    <a:pt x="57" y="167"/>
                  </a:lnTo>
                  <a:lnTo>
                    <a:pt x="59" y="169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59" y="176"/>
                  </a:lnTo>
                  <a:lnTo>
                    <a:pt x="57" y="179"/>
                  </a:lnTo>
                  <a:lnTo>
                    <a:pt x="54" y="180"/>
                  </a:lnTo>
                  <a:lnTo>
                    <a:pt x="51" y="182"/>
                  </a:lnTo>
                  <a:lnTo>
                    <a:pt x="8" y="182"/>
                  </a:lnTo>
                  <a:lnTo>
                    <a:pt x="8" y="182"/>
                  </a:lnTo>
                  <a:lnTo>
                    <a:pt x="5" y="180"/>
                  </a:lnTo>
                  <a:lnTo>
                    <a:pt x="2" y="179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0" y="169"/>
                  </a:lnTo>
                  <a:lnTo>
                    <a:pt x="2" y="167"/>
                  </a:lnTo>
                  <a:lnTo>
                    <a:pt x="5" y="164"/>
                  </a:lnTo>
                  <a:lnTo>
                    <a:pt x="8" y="164"/>
                  </a:lnTo>
                  <a:lnTo>
                    <a:pt x="8" y="1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53"/>
            <p:cNvSpPr>
              <a:spLocks noEditPoints="1"/>
            </p:cNvSpPr>
            <p:nvPr/>
          </p:nvSpPr>
          <p:spPr bwMode="auto">
            <a:xfrm>
              <a:off x="1408769" y="1403824"/>
              <a:ext cx="305943" cy="299353"/>
            </a:xfrm>
            <a:custGeom>
              <a:avLst/>
              <a:gdLst>
                <a:gd name="T0" fmla="*/ 200 w 325"/>
                <a:gd name="T1" fmla="*/ 35 h 318"/>
                <a:gd name="T2" fmla="*/ 214 w 325"/>
                <a:gd name="T3" fmla="*/ 29 h 318"/>
                <a:gd name="T4" fmla="*/ 215 w 325"/>
                <a:gd name="T5" fmla="*/ 16 h 318"/>
                <a:gd name="T6" fmla="*/ 321 w 325"/>
                <a:gd name="T7" fmla="*/ 177 h 318"/>
                <a:gd name="T8" fmla="*/ 325 w 325"/>
                <a:gd name="T9" fmla="*/ 196 h 318"/>
                <a:gd name="T10" fmla="*/ 314 w 325"/>
                <a:gd name="T11" fmla="*/ 218 h 318"/>
                <a:gd name="T12" fmla="*/ 291 w 325"/>
                <a:gd name="T13" fmla="*/ 158 h 318"/>
                <a:gd name="T14" fmla="*/ 293 w 325"/>
                <a:gd name="T15" fmla="*/ 154 h 318"/>
                <a:gd name="T16" fmla="*/ 194 w 325"/>
                <a:gd name="T17" fmla="*/ 174 h 318"/>
                <a:gd name="T18" fmla="*/ 276 w 325"/>
                <a:gd name="T19" fmla="*/ 126 h 318"/>
                <a:gd name="T20" fmla="*/ 194 w 325"/>
                <a:gd name="T21" fmla="*/ 168 h 318"/>
                <a:gd name="T22" fmla="*/ 261 w 325"/>
                <a:gd name="T23" fmla="*/ 98 h 318"/>
                <a:gd name="T24" fmla="*/ 257 w 325"/>
                <a:gd name="T25" fmla="*/ 96 h 318"/>
                <a:gd name="T26" fmla="*/ 244 w 325"/>
                <a:gd name="T27" fmla="*/ 73 h 318"/>
                <a:gd name="T28" fmla="*/ 244 w 325"/>
                <a:gd name="T29" fmla="*/ 67 h 318"/>
                <a:gd name="T30" fmla="*/ 15 w 325"/>
                <a:gd name="T31" fmla="*/ 116 h 318"/>
                <a:gd name="T32" fmla="*/ 16 w 325"/>
                <a:gd name="T33" fmla="*/ 126 h 318"/>
                <a:gd name="T34" fmla="*/ 34 w 325"/>
                <a:gd name="T35" fmla="*/ 131 h 318"/>
                <a:gd name="T36" fmla="*/ 41 w 325"/>
                <a:gd name="T37" fmla="*/ 117 h 318"/>
                <a:gd name="T38" fmla="*/ 31 w 325"/>
                <a:gd name="T39" fmla="*/ 107 h 318"/>
                <a:gd name="T40" fmla="*/ 51 w 325"/>
                <a:gd name="T41" fmla="*/ 107 h 318"/>
                <a:gd name="T42" fmla="*/ 64 w 325"/>
                <a:gd name="T43" fmla="*/ 113 h 318"/>
                <a:gd name="T44" fmla="*/ 76 w 325"/>
                <a:gd name="T45" fmla="*/ 104 h 318"/>
                <a:gd name="T46" fmla="*/ 70 w 325"/>
                <a:gd name="T47" fmla="*/ 89 h 318"/>
                <a:gd name="T48" fmla="*/ 85 w 325"/>
                <a:gd name="T49" fmla="*/ 81 h 318"/>
                <a:gd name="T50" fmla="*/ 95 w 325"/>
                <a:gd name="T51" fmla="*/ 93 h 318"/>
                <a:gd name="T52" fmla="*/ 108 w 325"/>
                <a:gd name="T53" fmla="*/ 88 h 318"/>
                <a:gd name="T54" fmla="*/ 110 w 325"/>
                <a:gd name="T55" fmla="*/ 74 h 318"/>
                <a:gd name="T56" fmla="*/ 121 w 325"/>
                <a:gd name="T57" fmla="*/ 56 h 318"/>
                <a:gd name="T58" fmla="*/ 125 w 325"/>
                <a:gd name="T59" fmla="*/ 71 h 318"/>
                <a:gd name="T60" fmla="*/ 140 w 325"/>
                <a:gd name="T61" fmla="*/ 73 h 318"/>
                <a:gd name="T62" fmla="*/ 145 w 325"/>
                <a:gd name="T63" fmla="*/ 54 h 318"/>
                <a:gd name="T64" fmla="*/ 156 w 325"/>
                <a:gd name="T65" fmla="*/ 38 h 318"/>
                <a:gd name="T66" fmla="*/ 157 w 325"/>
                <a:gd name="T67" fmla="*/ 47 h 318"/>
                <a:gd name="T68" fmla="*/ 175 w 325"/>
                <a:gd name="T69" fmla="*/ 52 h 318"/>
                <a:gd name="T70" fmla="*/ 181 w 325"/>
                <a:gd name="T71" fmla="*/ 40 h 318"/>
                <a:gd name="T72" fmla="*/ 172 w 325"/>
                <a:gd name="T73" fmla="*/ 28 h 318"/>
                <a:gd name="T74" fmla="*/ 192 w 325"/>
                <a:gd name="T75" fmla="*/ 28 h 318"/>
                <a:gd name="T76" fmla="*/ 47 w 325"/>
                <a:gd name="T77" fmla="*/ 174 h 318"/>
                <a:gd name="T78" fmla="*/ 46 w 325"/>
                <a:gd name="T79" fmla="*/ 178 h 318"/>
                <a:gd name="T80" fmla="*/ 194 w 325"/>
                <a:gd name="T81" fmla="*/ 100 h 318"/>
                <a:gd name="T82" fmla="*/ 62 w 325"/>
                <a:gd name="T83" fmla="*/ 204 h 318"/>
                <a:gd name="T84" fmla="*/ 66 w 325"/>
                <a:gd name="T85" fmla="*/ 208 h 318"/>
                <a:gd name="T86" fmla="*/ 80 w 325"/>
                <a:gd name="T87" fmla="*/ 231 h 318"/>
                <a:gd name="T88" fmla="*/ 79 w 325"/>
                <a:gd name="T89" fmla="*/ 235 h 318"/>
                <a:gd name="T90" fmla="*/ 194 w 325"/>
                <a:gd name="T91" fmla="*/ 174 h 318"/>
                <a:gd name="T92" fmla="*/ 93 w 325"/>
                <a:gd name="T93" fmla="*/ 261 h 318"/>
                <a:gd name="T94" fmla="*/ 98 w 325"/>
                <a:gd name="T95" fmla="*/ 265 h 318"/>
                <a:gd name="T96" fmla="*/ 142 w 325"/>
                <a:gd name="T97" fmla="*/ 314 h 318"/>
                <a:gd name="T98" fmla="*/ 123 w 325"/>
                <a:gd name="T99" fmla="*/ 318 h 318"/>
                <a:gd name="T100" fmla="*/ 102 w 325"/>
                <a:gd name="T101" fmla="*/ 306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5" h="318">
                  <a:moveTo>
                    <a:pt x="194" y="31"/>
                  </a:moveTo>
                  <a:lnTo>
                    <a:pt x="194" y="31"/>
                  </a:lnTo>
                  <a:lnTo>
                    <a:pt x="196" y="33"/>
                  </a:lnTo>
                  <a:lnTo>
                    <a:pt x="200" y="35"/>
                  </a:lnTo>
                  <a:lnTo>
                    <a:pt x="206" y="35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29"/>
                  </a:lnTo>
                  <a:lnTo>
                    <a:pt x="215" y="25"/>
                  </a:lnTo>
                  <a:lnTo>
                    <a:pt x="217" y="20"/>
                  </a:lnTo>
                  <a:lnTo>
                    <a:pt x="215" y="16"/>
                  </a:lnTo>
                  <a:lnTo>
                    <a:pt x="215" y="16"/>
                  </a:lnTo>
                  <a:lnTo>
                    <a:pt x="211" y="12"/>
                  </a:lnTo>
                  <a:lnTo>
                    <a:pt x="207" y="9"/>
                  </a:lnTo>
                  <a:lnTo>
                    <a:pt x="223" y="0"/>
                  </a:lnTo>
                  <a:lnTo>
                    <a:pt x="321" y="177"/>
                  </a:lnTo>
                  <a:lnTo>
                    <a:pt x="321" y="177"/>
                  </a:lnTo>
                  <a:lnTo>
                    <a:pt x="324" y="182"/>
                  </a:lnTo>
                  <a:lnTo>
                    <a:pt x="325" y="189"/>
                  </a:lnTo>
                  <a:lnTo>
                    <a:pt x="325" y="196"/>
                  </a:lnTo>
                  <a:lnTo>
                    <a:pt x="324" y="201"/>
                  </a:lnTo>
                  <a:lnTo>
                    <a:pt x="322" y="208"/>
                  </a:lnTo>
                  <a:lnTo>
                    <a:pt x="318" y="212"/>
                  </a:lnTo>
                  <a:lnTo>
                    <a:pt x="314" y="218"/>
                  </a:lnTo>
                  <a:lnTo>
                    <a:pt x="309" y="222"/>
                  </a:lnTo>
                  <a:lnTo>
                    <a:pt x="194" y="285"/>
                  </a:lnTo>
                  <a:lnTo>
                    <a:pt x="194" y="212"/>
                  </a:lnTo>
                  <a:lnTo>
                    <a:pt x="291" y="158"/>
                  </a:lnTo>
                  <a:lnTo>
                    <a:pt x="291" y="158"/>
                  </a:lnTo>
                  <a:lnTo>
                    <a:pt x="293" y="155"/>
                  </a:lnTo>
                  <a:lnTo>
                    <a:pt x="293" y="154"/>
                  </a:lnTo>
                  <a:lnTo>
                    <a:pt x="293" y="154"/>
                  </a:lnTo>
                  <a:lnTo>
                    <a:pt x="291" y="153"/>
                  </a:lnTo>
                  <a:lnTo>
                    <a:pt x="288" y="153"/>
                  </a:lnTo>
                  <a:lnTo>
                    <a:pt x="194" y="205"/>
                  </a:lnTo>
                  <a:lnTo>
                    <a:pt x="194" y="174"/>
                  </a:lnTo>
                  <a:lnTo>
                    <a:pt x="275" y="130"/>
                  </a:lnTo>
                  <a:lnTo>
                    <a:pt x="275" y="130"/>
                  </a:lnTo>
                  <a:lnTo>
                    <a:pt x="276" y="127"/>
                  </a:lnTo>
                  <a:lnTo>
                    <a:pt x="276" y="126"/>
                  </a:lnTo>
                  <a:lnTo>
                    <a:pt x="276" y="126"/>
                  </a:lnTo>
                  <a:lnTo>
                    <a:pt x="275" y="124"/>
                  </a:lnTo>
                  <a:lnTo>
                    <a:pt x="272" y="124"/>
                  </a:lnTo>
                  <a:lnTo>
                    <a:pt x="194" y="168"/>
                  </a:lnTo>
                  <a:lnTo>
                    <a:pt x="194" y="138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1" y="98"/>
                  </a:lnTo>
                  <a:lnTo>
                    <a:pt x="261" y="97"/>
                  </a:lnTo>
                  <a:lnTo>
                    <a:pt x="261" y="97"/>
                  </a:lnTo>
                  <a:lnTo>
                    <a:pt x="259" y="96"/>
                  </a:lnTo>
                  <a:lnTo>
                    <a:pt x="257" y="96"/>
                  </a:lnTo>
                  <a:lnTo>
                    <a:pt x="194" y="131"/>
                  </a:lnTo>
                  <a:lnTo>
                    <a:pt x="194" y="100"/>
                  </a:lnTo>
                  <a:lnTo>
                    <a:pt x="244" y="73"/>
                  </a:lnTo>
                  <a:lnTo>
                    <a:pt x="244" y="73"/>
                  </a:lnTo>
                  <a:lnTo>
                    <a:pt x="245" y="70"/>
                  </a:lnTo>
                  <a:lnTo>
                    <a:pt x="245" y="69"/>
                  </a:lnTo>
                  <a:lnTo>
                    <a:pt x="245" y="69"/>
                  </a:lnTo>
                  <a:lnTo>
                    <a:pt x="244" y="67"/>
                  </a:lnTo>
                  <a:lnTo>
                    <a:pt x="241" y="67"/>
                  </a:lnTo>
                  <a:lnTo>
                    <a:pt x="194" y="93"/>
                  </a:lnTo>
                  <a:lnTo>
                    <a:pt x="194" y="31"/>
                  </a:lnTo>
                  <a:close/>
                  <a:moveTo>
                    <a:pt x="15" y="116"/>
                  </a:moveTo>
                  <a:lnTo>
                    <a:pt x="15" y="116"/>
                  </a:lnTo>
                  <a:lnTo>
                    <a:pt x="15" y="120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9" y="130"/>
                  </a:lnTo>
                  <a:lnTo>
                    <a:pt x="24" y="132"/>
                  </a:lnTo>
                  <a:lnTo>
                    <a:pt x="28" y="132"/>
                  </a:lnTo>
                  <a:lnTo>
                    <a:pt x="34" y="131"/>
                  </a:lnTo>
                  <a:lnTo>
                    <a:pt x="34" y="131"/>
                  </a:lnTo>
                  <a:lnTo>
                    <a:pt x="38" y="127"/>
                  </a:lnTo>
                  <a:lnTo>
                    <a:pt x="41" y="123"/>
                  </a:lnTo>
                  <a:lnTo>
                    <a:pt x="41" y="117"/>
                  </a:lnTo>
                  <a:lnTo>
                    <a:pt x="39" y="113"/>
                  </a:lnTo>
                  <a:lnTo>
                    <a:pt x="39" y="113"/>
                  </a:lnTo>
                  <a:lnTo>
                    <a:pt x="35" y="109"/>
                  </a:lnTo>
                  <a:lnTo>
                    <a:pt x="31" y="107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0" y="101"/>
                  </a:lnTo>
                  <a:lnTo>
                    <a:pt x="51" y="107"/>
                  </a:lnTo>
                  <a:lnTo>
                    <a:pt x="51" y="107"/>
                  </a:lnTo>
                  <a:lnTo>
                    <a:pt x="54" y="111"/>
                  </a:lnTo>
                  <a:lnTo>
                    <a:pt x="60" y="112"/>
                  </a:lnTo>
                  <a:lnTo>
                    <a:pt x="64" y="113"/>
                  </a:lnTo>
                  <a:lnTo>
                    <a:pt x="69" y="111"/>
                  </a:lnTo>
                  <a:lnTo>
                    <a:pt x="69" y="111"/>
                  </a:lnTo>
                  <a:lnTo>
                    <a:pt x="73" y="108"/>
                  </a:lnTo>
                  <a:lnTo>
                    <a:pt x="76" y="104"/>
                  </a:lnTo>
                  <a:lnTo>
                    <a:pt x="76" y="98"/>
                  </a:lnTo>
                  <a:lnTo>
                    <a:pt x="75" y="93"/>
                  </a:lnTo>
                  <a:lnTo>
                    <a:pt x="75" y="93"/>
                  </a:lnTo>
                  <a:lnTo>
                    <a:pt x="70" y="89"/>
                  </a:lnTo>
                  <a:lnTo>
                    <a:pt x="66" y="88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81"/>
                  </a:lnTo>
                  <a:lnTo>
                    <a:pt x="87" y="86"/>
                  </a:lnTo>
                  <a:lnTo>
                    <a:pt x="87" y="86"/>
                  </a:lnTo>
                  <a:lnTo>
                    <a:pt x="89" y="90"/>
                  </a:lnTo>
                  <a:lnTo>
                    <a:pt x="95" y="93"/>
                  </a:lnTo>
                  <a:lnTo>
                    <a:pt x="99" y="93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8" y="88"/>
                  </a:lnTo>
                  <a:lnTo>
                    <a:pt x="111" y="84"/>
                  </a:lnTo>
                  <a:lnTo>
                    <a:pt x="111" y="78"/>
                  </a:lnTo>
                  <a:lnTo>
                    <a:pt x="110" y="74"/>
                  </a:lnTo>
                  <a:lnTo>
                    <a:pt x="110" y="74"/>
                  </a:lnTo>
                  <a:lnTo>
                    <a:pt x="106" y="70"/>
                  </a:lnTo>
                  <a:lnTo>
                    <a:pt x="102" y="67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62"/>
                  </a:lnTo>
                  <a:lnTo>
                    <a:pt x="122" y="67"/>
                  </a:lnTo>
                  <a:lnTo>
                    <a:pt x="122" y="67"/>
                  </a:lnTo>
                  <a:lnTo>
                    <a:pt x="125" y="71"/>
                  </a:lnTo>
                  <a:lnTo>
                    <a:pt x="130" y="73"/>
                  </a:lnTo>
                  <a:lnTo>
                    <a:pt x="134" y="74"/>
                  </a:lnTo>
                  <a:lnTo>
                    <a:pt x="140" y="73"/>
                  </a:lnTo>
                  <a:lnTo>
                    <a:pt x="140" y="73"/>
                  </a:lnTo>
                  <a:lnTo>
                    <a:pt x="144" y="69"/>
                  </a:lnTo>
                  <a:lnTo>
                    <a:pt x="146" y="65"/>
                  </a:lnTo>
                  <a:lnTo>
                    <a:pt x="146" y="59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1" y="50"/>
                  </a:lnTo>
                  <a:lnTo>
                    <a:pt x="137" y="48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54" y="43"/>
                  </a:lnTo>
                  <a:lnTo>
                    <a:pt x="157" y="47"/>
                  </a:lnTo>
                  <a:lnTo>
                    <a:pt x="157" y="47"/>
                  </a:lnTo>
                  <a:lnTo>
                    <a:pt x="160" y="51"/>
                  </a:lnTo>
                  <a:lnTo>
                    <a:pt x="164" y="54"/>
                  </a:lnTo>
                  <a:lnTo>
                    <a:pt x="169" y="54"/>
                  </a:lnTo>
                  <a:lnTo>
                    <a:pt x="175" y="52"/>
                  </a:lnTo>
                  <a:lnTo>
                    <a:pt x="175" y="52"/>
                  </a:lnTo>
                  <a:lnTo>
                    <a:pt x="179" y="50"/>
                  </a:lnTo>
                  <a:lnTo>
                    <a:pt x="180" y="44"/>
                  </a:lnTo>
                  <a:lnTo>
                    <a:pt x="181" y="40"/>
                  </a:lnTo>
                  <a:lnTo>
                    <a:pt x="180" y="35"/>
                  </a:lnTo>
                  <a:lnTo>
                    <a:pt x="180" y="35"/>
                  </a:lnTo>
                  <a:lnTo>
                    <a:pt x="176" y="31"/>
                  </a:lnTo>
                  <a:lnTo>
                    <a:pt x="172" y="28"/>
                  </a:lnTo>
                  <a:lnTo>
                    <a:pt x="191" y="19"/>
                  </a:lnTo>
                  <a:lnTo>
                    <a:pt x="191" y="19"/>
                  </a:lnTo>
                  <a:lnTo>
                    <a:pt x="190" y="23"/>
                  </a:lnTo>
                  <a:lnTo>
                    <a:pt x="192" y="28"/>
                  </a:lnTo>
                  <a:lnTo>
                    <a:pt x="192" y="28"/>
                  </a:lnTo>
                  <a:lnTo>
                    <a:pt x="194" y="31"/>
                  </a:lnTo>
                  <a:lnTo>
                    <a:pt x="194" y="9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6" y="176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9" y="180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194" y="100"/>
                  </a:lnTo>
                  <a:lnTo>
                    <a:pt x="194" y="131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2" y="204"/>
                  </a:lnTo>
                  <a:lnTo>
                    <a:pt x="62" y="207"/>
                  </a:lnTo>
                  <a:lnTo>
                    <a:pt x="62" y="207"/>
                  </a:lnTo>
                  <a:lnTo>
                    <a:pt x="64" y="208"/>
                  </a:lnTo>
                  <a:lnTo>
                    <a:pt x="66" y="208"/>
                  </a:lnTo>
                  <a:lnTo>
                    <a:pt x="66" y="208"/>
                  </a:lnTo>
                  <a:lnTo>
                    <a:pt x="194" y="138"/>
                  </a:lnTo>
                  <a:lnTo>
                    <a:pt x="194" y="168"/>
                  </a:lnTo>
                  <a:lnTo>
                    <a:pt x="80" y="231"/>
                  </a:lnTo>
                  <a:lnTo>
                    <a:pt x="80" y="231"/>
                  </a:lnTo>
                  <a:lnTo>
                    <a:pt x="77" y="233"/>
                  </a:lnTo>
                  <a:lnTo>
                    <a:pt x="79" y="235"/>
                  </a:lnTo>
                  <a:lnTo>
                    <a:pt x="79" y="235"/>
                  </a:lnTo>
                  <a:lnTo>
                    <a:pt x="80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194" y="174"/>
                  </a:lnTo>
                  <a:lnTo>
                    <a:pt x="194" y="205"/>
                  </a:lnTo>
                  <a:lnTo>
                    <a:pt x="95" y="260"/>
                  </a:lnTo>
                  <a:lnTo>
                    <a:pt x="95" y="260"/>
                  </a:lnTo>
                  <a:lnTo>
                    <a:pt x="93" y="261"/>
                  </a:lnTo>
                  <a:lnTo>
                    <a:pt x="93" y="264"/>
                  </a:lnTo>
                  <a:lnTo>
                    <a:pt x="93" y="264"/>
                  </a:lnTo>
                  <a:lnTo>
                    <a:pt x="96" y="265"/>
                  </a:lnTo>
                  <a:lnTo>
                    <a:pt x="98" y="265"/>
                  </a:lnTo>
                  <a:lnTo>
                    <a:pt x="98" y="265"/>
                  </a:lnTo>
                  <a:lnTo>
                    <a:pt x="194" y="212"/>
                  </a:lnTo>
                  <a:lnTo>
                    <a:pt x="194" y="285"/>
                  </a:lnTo>
                  <a:lnTo>
                    <a:pt x="142" y="314"/>
                  </a:lnTo>
                  <a:lnTo>
                    <a:pt x="142" y="314"/>
                  </a:lnTo>
                  <a:lnTo>
                    <a:pt x="137" y="316"/>
                  </a:lnTo>
                  <a:lnTo>
                    <a:pt x="130" y="318"/>
                  </a:lnTo>
                  <a:lnTo>
                    <a:pt x="123" y="318"/>
                  </a:lnTo>
                  <a:lnTo>
                    <a:pt x="118" y="316"/>
                  </a:lnTo>
                  <a:lnTo>
                    <a:pt x="111" y="314"/>
                  </a:lnTo>
                  <a:lnTo>
                    <a:pt x="107" y="311"/>
                  </a:lnTo>
                  <a:lnTo>
                    <a:pt x="102" y="306"/>
                  </a:lnTo>
                  <a:lnTo>
                    <a:pt x="98" y="300"/>
                  </a:lnTo>
                  <a:lnTo>
                    <a:pt x="0" y="124"/>
                  </a:lnTo>
                  <a:lnTo>
                    <a:pt x="15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154"/>
            <p:cNvSpPr>
              <a:spLocks noEditPoints="1"/>
            </p:cNvSpPr>
            <p:nvPr/>
          </p:nvSpPr>
          <p:spPr bwMode="auto">
            <a:xfrm>
              <a:off x="2483804" y="2680310"/>
              <a:ext cx="289939" cy="304060"/>
            </a:xfrm>
            <a:custGeom>
              <a:avLst/>
              <a:gdLst>
                <a:gd name="T0" fmla="*/ 306 w 308"/>
                <a:gd name="T1" fmla="*/ 96 h 323"/>
                <a:gd name="T2" fmla="*/ 218 w 308"/>
                <a:gd name="T3" fmla="*/ 308 h 323"/>
                <a:gd name="T4" fmla="*/ 227 w 308"/>
                <a:gd name="T5" fmla="*/ 224 h 323"/>
                <a:gd name="T6" fmla="*/ 233 w 308"/>
                <a:gd name="T7" fmla="*/ 209 h 323"/>
                <a:gd name="T8" fmla="*/ 246 w 308"/>
                <a:gd name="T9" fmla="*/ 184 h 323"/>
                <a:gd name="T10" fmla="*/ 250 w 308"/>
                <a:gd name="T11" fmla="*/ 159 h 323"/>
                <a:gd name="T12" fmla="*/ 280 w 308"/>
                <a:gd name="T13" fmla="*/ 109 h 323"/>
                <a:gd name="T14" fmla="*/ 218 w 308"/>
                <a:gd name="T15" fmla="*/ 75 h 323"/>
                <a:gd name="T16" fmla="*/ 201 w 308"/>
                <a:gd name="T17" fmla="*/ 320 h 323"/>
                <a:gd name="T18" fmla="*/ 197 w 308"/>
                <a:gd name="T19" fmla="*/ 289 h 323"/>
                <a:gd name="T20" fmla="*/ 208 w 308"/>
                <a:gd name="T21" fmla="*/ 262 h 323"/>
                <a:gd name="T22" fmla="*/ 218 w 308"/>
                <a:gd name="T23" fmla="*/ 248 h 323"/>
                <a:gd name="T24" fmla="*/ 203 w 308"/>
                <a:gd name="T25" fmla="*/ 161 h 323"/>
                <a:gd name="T26" fmla="*/ 189 w 308"/>
                <a:gd name="T27" fmla="*/ 184 h 323"/>
                <a:gd name="T28" fmla="*/ 186 w 308"/>
                <a:gd name="T29" fmla="*/ 202 h 323"/>
                <a:gd name="T30" fmla="*/ 185 w 308"/>
                <a:gd name="T31" fmla="*/ 155 h 323"/>
                <a:gd name="T32" fmla="*/ 180 w 308"/>
                <a:gd name="T33" fmla="*/ 26 h 323"/>
                <a:gd name="T34" fmla="*/ 174 w 308"/>
                <a:gd name="T35" fmla="*/ 318 h 323"/>
                <a:gd name="T36" fmla="*/ 147 w 308"/>
                <a:gd name="T37" fmla="*/ 218 h 323"/>
                <a:gd name="T38" fmla="*/ 166 w 308"/>
                <a:gd name="T39" fmla="*/ 199 h 323"/>
                <a:gd name="T40" fmla="*/ 147 w 308"/>
                <a:gd name="T41" fmla="*/ 170 h 323"/>
                <a:gd name="T42" fmla="*/ 180 w 308"/>
                <a:gd name="T43" fmla="*/ 170 h 323"/>
                <a:gd name="T44" fmla="*/ 170 w 308"/>
                <a:gd name="T45" fmla="*/ 225 h 323"/>
                <a:gd name="T46" fmla="*/ 168 w 308"/>
                <a:gd name="T47" fmla="*/ 243 h 323"/>
                <a:gd name="T48" fmla="*/ 151 w 308"/>
                <a:gd name="T49" fmla="*/ 263 h 323"/>
                <a:gd name="T50" fmla="*/ 180 w 308"/>
                <a:gd name="T51" fmla="*/ 321 h 323"/>
                <a:gd name="T52" fmla="*/ 147 w 308"/>
                <a:gd name="T53" fmla="*/ 10 h 323"/>
                <a:gd name="T54" fmla="*/ 119 w 308"/>
                <a:gd name="T55" fmla="*/ 0 h 323"/>
                <a:gd name="T56" fmla="*/ 132 w 308"/>
                <a:gd name="T57" fmla="*/ 260 h 323"/>
                <a:gd name="T58" fmla="*/ 147 w 308"/>
                <a:gd name="T59" fmla="*/ 306 h 323"/>
                <a:gd name="T60" fmla="*/ 139 w 308"/>
                <a:gd name="T61" fmla="*/ 134 h 323"/>
                <a:gd name="T62" fmla="*/ 128 w 308"/>
                <a:gd name="T63" fmla="*/ 159 h 323"/>
                <a:gd name="T64" fmla="*/ 121 w 308"/>
                <a:gd name="T65" fmla="*/ 174 h 323"/>
                <a:gd name="T66" fmla="*/ 123 w 308"/>
                <a:gd name="T67" fmla="*/ 125 h 323"/>
                <a:gd name="T68" fmla="*/ 147 w 308"/>
                <a:gd name="T69" fmla="*/ 235 h 323"/>
                <a:gd name="T70" fmla="*/ 98 w 308"/>
                <a:gd name="T71" fmla="*/ 283 h 323"/>
                <a:gd name="T72" fmla="*/ 103 w 308"/>
                <a:gd name="T73" fmla="*/ 4 h 323"/>
                <a:gd name="T74" fmla="*/ 111 w 308"/>
                <a:gd name="T75" fmla="*/ 34 h 323"/>
                <a:gd name="T76" fmla="*/ 119 w 308"/>
                <a:gd name="T77" fmla="*/ 122 h 323"/>
                <a:gd name="T78" fmla="*/ 119 w 308"/>
                <a:gd name="T79" fmla="*/ 141 h 323"/>
                <a:gd name="T80" fmla="*/ 109 w 308"/>
                <a:gd name="T81" fmla="*/ 197 h 323"/>
                <a:gd name="T82" fmla="*/ 107 w 308"/>
                <a:gd name="T83" fmla="*/ 214 h 323"/>
                <a:gd name="T84" fmla="*/ 105 w 308"/>
                <a:gd name="T85" fmla="*/ 171 h 323"/>
                <a:gd name="T86" fmla="*/ 98 w 308"/>
                <a:gd name="T87" fmla="*/ 147 h 323"/>
                <a:gd name="T88" fmla="*/ 119 w 308"/>
                <a:gd name="T89" fmla="*/ 141 h 323"/>
                <a:gd name="T90" fmla="*/ 86 w 308"/>
                <a:gd name="T91" fmla="*/ 206 h 323"/>
                <a:gd name="T92" fmla="*/ 97 w 308"/>
                <a:gd name="T93" fmla="*/ 188 h 323"/>
                <a:gd name="T94" fmla="*/ 90 w 308"/>
                <a:gd name="T95" fmla="*/ 239 h 323"/>
                <a:gd name="T96" fmla="*/ 86 w 308"/>
                <a:gd name="T97" fmla="*/ 22 h 323"/>
                <a:gd name="T98" fmla="*/ 93 w 308"/>
                <a:gd name="T99" fmla="*/ 68 h 323"/>
                <a:gd name="T100" fmla="*/ 86 w 308"/>
                <a:gd name="T101" fmla="*/ 22 h 323"/>
                <a:gd name="T102" fmla="*/ 86 w 308"/>
                <a:gd name="T103" fmla="*/ 278 h 323"/>
                <a:gd name="T104" fmla="*/ 77 w 308"/>
                <a:gd name="T105" fmla="*/ 230 h 323"/>
                <a:gd name="T106" fmla="*/ 86 w 308"/>
                <a:gd name="T107" fmla="*/ 107 h 323"/>
                <a:gd name="T108" fmla="*/ 67 w 308"/>
                <a:gd name="T109" fmla="*/ 126 h 323"/>
                <a:gd name="T110" fmla="*/ 86 w 308"/>
                <a:gd name="T111" fmla="*/ 141 h 323"/>
                <a:gd name="T112" fmla="*/ 58 w 308"/>
                <a:gd name="T113" fmla="*/ 83 h 323"/>
                <a:gd name="T114" fmla="*/ 86 w 308"/>
                <a:gd name="T115" fmla="*/ 190 h 323"/>
                <a:gd name="T116" fmla="*/ 2 w 308"/>
                <a:gd name="T117" fmla="*/ 226 h 323"/>
                <a:gd name="T118" fmla="*/ 58 w 308"/>
                <a:gd name="T119" fmla="*/ 147 h 323"/>
                <a:gd name="T120" fmla="*/ 50 w 308"/>
                <a:gd name="T121" fmla="*/ 172 h 323"/>
                <a:gd name="T122" fmla="*/ 42 w 308"/>
                <a:gd name="T123" fmla="*/ 186 h 323"/>
                <a:gd name="T124" fmla="*/ 29 w 308"/>
                <a:gd name="T125" fmla="*/ 21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8" h="323">
                  <a:moveTo>
                    <a:pt x="218" y="44"/>
                  </a:moveTo>
                  <a:lnTo>
                    <a:pt x="288" y="76"/>
                  </a:lnTo>
                  <a:lnTo>
                    <a:pt x="288" y="76"/>
                  </a:lnTo>
                  <a:lnTo>
                    <a:pt x="293" y="80"/>
                  </a:lnTo>
                  <a:lnTo>
                    <a:pt x="299" y="84"/>
                  </a:lnTo>
                  <a:lnTo>
                    <a:pt x="303" y="90"/>
                  </a:lnTo>
                  <a:lnTo>
                    <a:pt x="306" y="96"/>
                  </a:lnTo>
                  <a:lnTo>
                    <a:pt x="308" y="103"/>
                  </a:lnTo>
                  <a:lnTo>
                    <a:pt x="308" y="110"/>
                  </a:lnTo>
                  <a:lnTo>
                    <a:pt x="307" y="117"/>
                  </a:lnTo>
                  <a:lnTo>
                    <a:pt x="304" y="124"/>
                  </a:lnTo>
                  <a:lnTo>
                    <a:pt x="222" y="301"/>
                  </a:lnTo>
                  <a:lnTo>
                    <a:pt x="222" y="301"/>
                  </a:lnTo>
                  <a:lnTo>
                    <a:pt x="218" y="308"/>
                  </a:lnTo>
                  <a:lnTo>
                    <a:pt x="218" y="248"/>
                  </a:lnTo>
                  <a:lnTo>
                    <a:pt x="218" y="248"/>
                  </a:lnTo>
                  <a:lnTo>
                    <a:pt x="219" y="245"/>
                  </a:lnTo>
                  <a:lnTo>
                    <a:pt x="227" y="228"/>
                  </a:lnTo>
                  <a:lnTo>
                    <a:pt x="227" y="228"/>
                  </a:lnTo>
                  <a:lnTo>
                    <a:pt x="228" y="226"/>
                  </a:lnTo>
                  <a:lnTo>
                    <a:pt x="227" y="224"/>
                  </a:lnTo>
                  <a:lnTo>
                    <a:pt x="227" y="222"/>
                  </a:lnTo>
                  <a:lnTo>
                    <a:pt x="224" y="221"/>
                  </a:lnTo>
                  <a:lnTo>
                    <a:pt x="218" y="217"/>
                  </a:lnTo>
                  <a:lnTo>
                    <a:pt x="218" y="202"/>
                  </a:lnTo>
                  <a:lnTo>
                    <a:pt x="230" y="209"/>
                  </a:lnTo>
                  <a:lnTo>
                    <a:pt x="230" y="209"/>
                  </a:lnTo>
                  <a:lnTo>
                    <a:pt x="233" y="209"/>
                  </a:lnTo>
                  <a:lnTo>
                    <a:pt x="235" y="209"/>
                  </a:lnTo>
                  <a:lnTo>
                    <a:pt x="237" y="207"/>
                  </a:lnTo>
                  <a:lnTo>
                    <a:pt x="238" y="206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6"/>
                  </a:lnTo>
                  <a:lnTo>
                    <a:pt x="246" y="184"/>
                  </a:lnTo>
                  <a:lnTo>
                    <a:pt x="246" y="182"/>
                  </a:lnTo>
                  <a:lnTo>
                    <a:pt x="243" y="180"/>
                  </a:lnTo>
                  <a:lnTo>
                    <a:pt x="218" y="168"/>
                  </a:lnTo>
                  <a:lnTo>
                    <a:pt x="218" y="145"/>
                  </a:lnTo>
                  <a:lnTo>
                    <a:pt x="243" y="157"/>
                  </a:lnTo>
                  <a:lnTo>
                    <a:pt x="243" y="157"/>
                  </a:lnTo>
                  <a:lnTo>
                    <a:pt x="250" y="159"/>
                  </a:lnTo>
                  <a:lnTo>
                    <a:pt x="257" y="157"/>
                  </a:lnTo>
                  <a:lnTo>
                    <a:pt x="262" y="155"/>
                  </a:lnTo>
                  <a:lnTo>
                    <a:pt x="266" y="149"/>
                  </a:lnTo>
                  <a:lnTo>
                    <a:pt x="279" y="122"/>
                  </a:lnTo>
                  <a:lnTo>
                    <a:pt x="279" y="122"/>
                  </a:lnTo>
                  <a:lnTo>
                    <a:pt x="280" y="115"/>
                  </a:lnTo>
                  <a:lnTo>
                    <a:pt x="280" y="109"/>
                  </a:lnTo>
                  <a:lnTo>
                    <a:pt x="276" y="103"/>
                  </a:lnTo>
                  <a:lnTo>
                    <a:pt x="270" y="99"/>
                  </a:lnTo>
                  <a:lnTo>
                    <a:pt x="218" y="75"/>
                  </a:lnTo>
                  <a:lnTo>
                    <a:pt x="218" y="44"/>
                  </a:lnTo>
                  <a:close/>
                  <a:moveTo>
                    <a:pt x="180" y="26"/>
                  </a:moveTo>
                  <a:lnTo>
                    <a:pt x="218" y="44"/>
                  </a:lnTo>
                  <a:lnTo>
                    <a:pt x="218" y="75"/>
                  </a:lnTo>
                  <a:lnTo>
                    <a:pt x="180" y="57"/>
                  </a:lnTo>
                  <a:lnTo>
                    <a:pt x="180" y="26"/>
                  </a:lnTo>
                  <a:lnTo>
                    <a:pt x="180" y="26"/>
                  </a:lnTo>
                  <a:close/>
                  <a:moveTo>
                    <a:pt x="218" y="308"/>
                  </a:moveTo>
                  <a:lnTo>
                    <a:pt x="218" y="308"/>
                  </a:lnTo>
                  <a:lnTo>
                    <a:pt x="211" y="316"/>
                  </a:lnTo>
                  <a:lnTo>
                    <a:pt x="201" y="320"/>
                  </a:lnTo>
                  <a:lnTo>
                    <a:pt x="191" y="323"/>
                  </a:lnTo>
                  <a:lnTo>
                    <a:pt x="180" y="321"/>
                  </a:lnTo>
                  <a:lnTo>
                    <a:pt x="180" y="283"/>
                  </a:lnTo>
                  <a:lnTo>
                    <a:pt x="193" y="289"/>
                  </a:lnTo>
                  <a:lnTo>
                    <a:pt x="193" y="289"/>
                  </a:lnTo>
                  <a:lnTo>
                    <a:pt x="195" y="289"/>
                  </a:lnTo>
                  <a:lnTo>
                    <a:pt x="197" y="289"/>
                  </a:lnTo>
                  <a:lnTo>
                    <a:pt x="199" y="287"/>
                  </a:lnTo>
                  <a:lnTo>
                    <a:pt x="200" y="28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9" y="266"/>
                  </a:lnTo>
                  <a:lnTo>
                    <a:pt x="209" y="264"/>
                  </a:lnTo>
                  <a:lnTo>
                    <a:pt x="208" y="262"/>
                  </a:lnTo>
                  <a:lnTo>
                    <a:pt x="205" y="260"/>
                  </a:lnTo>
                  <a:lnTo>
                    <a:pt x="180" y="249"/>
                  </a:lnTo>
                  <a:lnTo>
                    <a:pt x="180" y="235"/>
                  </a:lnTo>
                  <a:lnTo>
                    <a:pt x="212" y="248"/>
                  </a:lnTo>
                  <a:lnTo>
                    <a:pt x="212" y="248"/>
                  </a:lnTo>
                  <a:lnTo>
                    <a:pt x="215" y="249"/>
                  </a:lnTo>
                  <a:lnTo>
                    <a:pt x="218" y="248"/>
                  </a:lnTo>
                  <a:lnTo>
                    <a:pt x="218" y="308"/>
                  </a:lnTo>
                  <a:lnTo>
                    <a:pt x="218" y="308"/>
                  </a:lnTo>
                  <a:close/>
                  <a:moveTo>
                    <a:pt x="218" y="145"/>
                  </a:moveTo>
                  <a:lnTo>
                    <a:pt x="218" y="168"/>
                  </a:lnTo>
                  <a:lnTo>
                    <a:pt x="205" y="163"/>
                  </a:lnTo>
                  <a:lnTo>
                    <a:pt x="205" y="163"/>
                  </a:lnTo>
                  <a:lnTo>
                    <a:pt x="203" y="161"/>
                  </a:lnTo>
                  <a:lnTo>
                    <a:pt x="201" y="163"/>
                  </a:lnTo>
                  <a:lnTo>
                    <a:pt x="199" y="164"/>
                  </a:lnTo>
                  <a:lnTo>
                    <a:pt x="197" y="165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4"/>
                  </a:lnTo>
                  <a:lnTo>
                    <a:pt x="189" y="187"/>
                  </a:lnTo>
                  <a:lnTo>
                    <a:pt x="191" y="190"/>
                  </a:lnTo>
                  <a:lnTo>
                    <a:pt x="192" y="191"/>
                  </a:lnTo>
                  <a:lnTo>
                    <a:pt x="218" y="202"/>
                  </a:lnTo>
                  <a:lnTo>
                    <a:pt x="218" y="217"/>
                  </a:lnTo>
                  <a:lnTo>
                    <a:pt x="186" y="202"/>
                  </a:lnTo>
                  <a:lnTo>
                    <a:pt x="186" y="202"/>
                  </a:lnTo>
                  <a:lnTo>
                    <a:pt x="184" y="202"/>
                  </a:lnTo>
                  <a:lnTo>
                    <a:pt x="180" y="203"/>
                  </a:lnTo>
                  <a:lnTo>
                    <a:pt x="180" y="170"/>
                  </a:lnTo>
                  <a:lnTo>
                    <a:pt x="185" y="160"/>
                  </a:lnTo>
                  <a:lnTo>
                    <a:pt x="185" y="160"/>
                  </a:lnTo>
                  <a:lnTo>
                    <a:pt x="185" y="157"/>
                  </a:lnTo>
                  <a:lnTo>
                    <a:pt x="185" y="155"/>
                  </a:lnTo>
                  <a:lnTo>
                    <a:pt x="184" y="153"/>
                  </a:lnTo>
                  <a:lnTo>
                    <a:pt x="182" y="152"/>
                  </a:lnTo>
                  <a:lnTo>
                    <a:pt x="180" y="151"/>
                  </a:lnTo>
                  <a:lnTo>
                    <a:pt x="180" y="128"/>
                  </a:lnTo>
                  <a:lnTo>
                    <a:pt x="218" y="145"/>
                  </a:lnTo>
                  <a:close/>
                  <a:moveTo>
                    <a:pt x="147" y="10"/>
                  </a:moveTo>
                  <a:lnTo>
                    <a:pt x="180" y="26"/>
                  </a:lnTo>
                  <a:lnTo>
                    <a:pt x="180" y="57"/>
                  </a:lnTo>
                  <a:lnTo>
                    <a:pt x="147" y="41"/>
                  </a:lnTo>
                  <a:lnTo>
                    <a:pt x="147" y="10"/>
                  </a:lnTo>
                  <a:lnTo>
                    <a:pt x="147" y="10"/>
                  </a:lnTo>
                  <a:close/>
                  <a:moveTo>
                    <a:pt x="180" y="321"/>
                  </a:moveTo>
                  <a:lnTo>
                    <a:pt x="180" y="321"/>
                  </a:lnTo>
                  <a:lnTo>
                    <a:pt x="174" y="318"/>
                  </a:lnTo>
                  <a:lnTo>
                    <a:pt x="147" y="306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9" y="237"/>
                  </a:lnTo>
                  <a:lnTo>
                    <a:pt x="147" y="235"/>
                  </a:lnTo>
                  <a:lnTo>
                    <a:pt x="147" y="218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53" y="221"/>
                  </a:lnTo>
                  <a:lnTo>
                    <a:pt x="155" y="220"/>
                  </a:lnTo>
                  <a:lnTo>
                    <a:pt x="157" y="218"/>
                  </a:lnTo>
                  <a:lnTo>
                    <a:pt x="158" y="217"/>
                  </a:lnTo>
                  <a:lnTo>
                    <a:pt x="166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6" y="195"/>
                  </a:lnTo>
                  <a:lnTo>
                    <a:pt x="165" y="193"/>
                  </a:lnTo>
                  <a:lnTo>
                    <a:pt x="163" y="191"/>
                  </a:lnTo>
                  <a:lnTo>
                    <a:pt x="147" y="184"/>
                  </a:lnTo>
                  <a:lnTo>
                    <a:pt x="147" y="170"/>
                  </a:lnTo>
                  <a:lnTo>
                    <a:pt x="169" y="180"/>
                  </a:lnTo>
                  <a:lnTo>
                    <a:pt x="169" y="180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6" y="179"/>
                  </a:lnTo>
                  <a:lnTo>
                    <a:pt x="177" y="176"/>
                  </a:lnTo>
                  <a:lnTo>
                    <a:pt x="180" y="170"/>
                  </a:lnTo>
                  <a:lnTo>
                    <a:pt x="180" y="203"/>
                  </a:lnTo>
                  <a:lnTo>
                    <a:pt x="180" y="203"/>
                  </a:lnTo>
                  <a:lnTo>
                    <a:pt x="178" y="206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5"/>
                  </a:lnTo>
                  <a:lnTo>
                    <a:pt x="170" y="228"/>
                  </a:lnTo>
                  <a:lnTo>
                    <a:pt x="172" y="229"/>
                  </a:lnTo>
                  <a:lnTo>
                    <a:pt x="173" y="230"/>
                  </a:lnTo>
                  <a:lnTo>
                    <a:pt x="180" y="235"/>
                  </a:lnTo>
                  <a:lnTo>
                    <a:pt x="180" y="249"/>
                  </a:lnTo>
                  <a:lnTo>
                    <a:pt x="168" y="243"/>
                  </a:lnTo>
                  <a:lnTo>
                    <a:pt x="168" y="243"/>
                  </a:lnTo>
                  <a:lnTo>
                    <a:pt x="166" y="243"/>
                  </a:lnTo>
                  <a:lnTo>
                    <a:pt x="163" y="243"/>
                  </a:lnTo>
                  <a:lnTo>
                    <a:pt x="162" y="244"/>
                  </a:lnTo>
                  <a:lnTo>
                    <a:pt x="161" y="245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6"/>
                  </a:lnTo>
                  <a:lnTo>
                    <a:pt x="151" y="267"/>
                  </a:lnTo>
                  <a:lnTo>
                    <a:pt x="153" y="270"/>
                  </a:lnTo>
                  <a:lnTo>
                    <a:pt x="155" y="271"/>
                  </a:lnTo>
                  <a:lnTo>
                    <a:pt x="180" y="283"/>
                  </a:lnTo>
                  <a:lnTo>
                    <a:pt x="180" y="321"/>
                  </a:lnTo>
                  <a:lnTo>
                    <a:pt x="180" y="321"/>
                  </a:lnTo>
                  <a:close/>
                  <a:moveTo>
                    <a:pt x="180" y="128"/>
                  </a:moveTo>
                  <a:lnTo>
                    <a:pt x="180" y="151"/>
                  </a:lnTo>
                  <a:lnTo>
                    <a:pt x="147" y="136"/>
                  </a:lnTo>
                  <a:lnTo>
                    <a:pt x="147" y="113"/>
                  </a:lnTo>
                  <a:lnTo>
                    <a:pt x="180" y="128"/>
                  </a:lnTo>
                  <a:close/>
                  <a:moveTo>
                    <a:pt x="135" y="4"/>
                  </a:moveTo>
                  <a:lnTo>
                    <a:pt x="147" y="10"/>
                  </a:lnTo>
                  <a:lnTo>
                    <a:pt x="147" y="41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4" y="31"/>
                  </a:lnTo>
                  <a:lnTo>
                    <a:pt x="119" y="31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7" y="2"/>
                  </a:lnTo>
                  <a:lnTo>
                    <a:pt x="135" y="4"/>
                  </a:lnTo>
                  <a:lnTo>
                    <a:pt x="135" y="4"/>
                  </a:lnTo>
                  <a:close/>
                  <a:moveTo>
                    <a:pt x="147" y="306"/>
                  </a:moveTo>
                  <a:lnTo>
                    <a:pt x="119" y="293"/>
                  </a:lnTo>
                  <a:lnTo>
                    <a:pt x="119" y="253"/>
                  </a:lnTo>
                  <a:lnTo>
                    <a:pt x="132" y="260"/>
                  </a:lnTo>
                  <a:lnTo>
                    <a:pt x="132" y="260"/>
                  </a:lnTo>
                  <a:lnTo>
                    <a:pt x="134" y="260"/>
                  </a:lnTo>
                  <a:lnTo>
                    <a:pt x="136" y="260"/>
                  </a:lnTo>
                  <a:lnTo>
                    <a:pt x="138" y="259"/>
                  </a:lnTo>
                  <a:lnTo>
                    <a:pt x="139" y="258"/>
                  </a:lnTo>
                  <a:lnTo>
                    <a:pt x="147" y="240"/>
                  </a:lnTo>
                  <a:lnTo>
                    <a:pt x="147" y="306"/>
                  </a:lnTo>
                  <a:lnTo>
                    <a:pt x="147" y="306"/>
                  </a:lnTo>
                  <a:close/>
                  <a:moveTo>
                    <a:pt x="147" y="113"/>
                  </a:moveTo>
                  <a:lnTo>
                    <a:pt x="147" y="136"/>
                  </a:lnTo>
                  <a:lnTo>
                    <a:pt x="144" y="134"/>
                  </a:lnTo>
                  <a:lnTo>
                    <a:pt x="144" y="134"/>
                  </a:lnTo>
                  <a:lnTo>
                    <a:pt x="142" y="133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6" y="137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6"/>
                  </a:lnTo>
                  <a:lnTo>
                    <a:pt x="128" y="159"/>
                  </a:lnTo>
                  <a:lnTo>
                    <a:pt x="130" y="160"/>
                  </a:lnTo>
                  <a:lnTo>
                    <a:pt x="131" y="161"/>
                  </a:lnTo>
                  <a:lnTo>
                    <a:pt x="147" y="170"/>
                  </a:lnTo>
                  <a:lnTo>
                    <a:pt x="147" y="184"/>
                  </a:lnTo>
                  <a:lnTo>
                    <a:pt x="126" y="174"/>
                  </a:lnTo>
                  <a:lnTo>
                    <a:pt x="126" y="174"/>
                  </a:lnTo>
                  <a:lnTo>
                    <a:pt x="121" y="174"/>
                  </a:lnTo>
                  <a:lnTo>
                    <a:pt x="119" y="175"/>
                  </a:lnTo>
                  <a:lnTo>
                    <a:pt x="119" y="141"/>
                  </a:lnTo>
                  <a:lnTo>
                    <a:pt x="124" y="130"/>
                  </a:lnTo>
                  <a:lnTo>
                    <a:pt x="124" y="130"/>
                  </a:lnTo>
                  <a:lnTo>
                    <a:pt x="124" y="129"/>
                  </a:lnTo>
                  <a:lnTo>
                    <a:pt x="124" y="126"/>
                  </a:lnTo>
                  <a:lnTo>
                    <a:pt x="123" y="125"/>
                  </a:lnTo>
                  <a:lnTo>
                    <a:pt x="121" y="124"/>
                  </a:lnTo>
                  <a:lnTo>
                    <a:pt x="119" y="122"/>
                  </a:lnTo>
                  <a:lnTo>
                    <a:pt x="119" y="99"/>
                  </a:lnTo>
                  <a:lnTo>
                    <a:pt x="147" y="113"/>
                  </a:lnTo>
                  <a:lnTo>
                    <a:pt x="147" y="113"/>
                  </a:lnTo>
                  <a:close/>
                  <a:moveTo>
                    <a:pt x="147" y="218"/>
                  </a:moveTo>
                  <a:lnTo>
                    <a:pt x="147" y="235"/>
                  </a:lnTo>
                  <a:lnTo>
                    <a:pt x="147" y="235"/>
                  </a:lnTo>
                  <a:lnTo>
                    <a:pt x="144" y="232"/>
                  </a:lnTo>
                  <a:lnTo>
                    <a:pt x="119" y="220"/>
                  </a:lnTo>
                  <a:lnTo>
                    <a:pt x="119" y="205"/>
                  </a:lnTo>
                  <a:lnTo>
                    <a:pt x="147" y="218"/>
                  </a:lnTo>
                  <a:close/>
                  <a:moveTo>
                    <a:pt x="119" y="293"/>
                  </a:moveTo>
                  <a:lnTo>
                    <a:pt x="98" y="283"/>
                  </a:lnTo>
                  <a:lnTo>
                    <a:pt x="98" y="244"/>
                  </a:lnTo>
                  <a:lnTo>
                    <a:pt x="119" y="253"/>
                  </a:lnTo>
                  <a:lnTo>
                    <a:pt x="119" y="293"/>
                  </a:lnTo>
                  <a:lnTo>
                    <a:pt x="119" y="293"/>
                  </a:lnTo>
                  <a:close/>
                  <a:moveTo>
                    <a:pt x="98" y="7"/>
                  </a:moveTo>
                  <a:lnTo>
                    <a:pt x="98" y="7"/>
                  </a:lnTo>
                  <a:lnTo>
                    <a:pt x="103" y="4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9" y="0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5" y="33"/>
                  </a:lnTo>
                  <a:lnTo>
                    <a:pt x="111" y="34"/>
                  </a:lnTo>
                  <a:lnTo>
                    <a:pt x="108" y="37"/>
                  </a:lnTo>
                  <a:lnTo>
                    <a:pt x="105" y="41"/>
                  </a:lnTo>
                  <a:lnTo>
                    <a:pt x="98" y="56"/>
                  </a:lnTo>
                  <a:lnTo>
                    <a:pt x="98" y="7"/>
                  </a:lnTo>
                  <a:lnTo>
                    <a:pt x="98" y="7"/>
                  </a:lnTo>
                  <a:close/>
                  <a:moveTo>
                    <a:pt x="119" y="99"/>
                  </a:moveTo>
                  <a:lnTo>
                    <a:pt x="119" y="122"/>
                  </a:lnTo>
                  <a:lnTo>
                    <a:pt x="98" y="113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101" y="91"/>
                  </a:lnTo>
                  <a:lnTo>
                    <a:pt x="119" y="99"/>
                  </a:lnTo>
                  <a:lnTo>
                    <a:pt x="119" y="99"/>
                  </a:lnTo>
                  <a:close/>
                  <a:moveTo>
                    <a:pt x="119" y="141"/>
                  </a:moveTo>
                  <a:lnTo>
                    <a:pt x="119" y="175"/>
                  </a:lnTo>
                  <a:lnTo>
                    <a:pt x="119" y="175"/>
                  </a:lnTo>
                  <a:lnTo>
                    <a:pt x="117" y="176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7"/>
                  </a:lnTo>
                  <a:lnTo>
                    <a:pt x="109" y="199"/>
                  </a:lnTo>
                  <a:lnTo>
                    <a:pt x="111" y="201"/>
                  </a:lnTo>
                  <a:lnTo>
                    <a:pt x="112" y="202"/>
                  </a:lnTo>
                  <a:lnTo>
                    <a:pt x="119" y="205"/>
                  </a:lnTo>
                  <a:lnTo>
                    <a:pt x="119" y="220"/>
                  </a:lnTo>
                  <a:lnTo>
                    <a:pt x="107" y="214"/>
                  </a:lnTo>
                  <a:lnTo>
                    <a:pt x="107" y="214"/>
                  </a:lnTo>
                  <a:lnTo>
                    <a:pt x="104" y="214"/>
                  </a:lnTo>
                  <a:lnTo>
                    <a:pt x="103" y="214"/>
                  </a:lnTo>
                  <a:lnTo>
                    <a:pt x="100" y="216"/>
                  </a:lnTo>
                  <a:lnTo>
                    <a:pt x="98" y="217"/>
                  </a:lnTo>
                  <a:lnTo>
                    <a:pt x="98" y="218"/>
                  </a:lnTo>
                  <a:lnTo>
                    <a:pt x="98" y="186"/>
                  </a:lnTo>
                  <a:lnTo>
                    <a:pt x="105" y="171"/>
                  </a:lnTo>
                  <a:lnTo>
                    <a:pt x="105" y="171"/>
                  </a:lnTo>
                  <a:lnTo>
                    <a:pt x="105" y="168"/>
                  </a:lnTo>
                  <a:lnTo>
                    <a:pt x="105" y="167"/>
                  </a:lnTo>
                  <a:lnTo>
                    <a:pt x="104" y="164"/>
                  </a:lnTo>
                  <a:lnTo>
                    <a:pt x="103" y="163"/>
                  </a:lnTo>
                  <a:lnTo>
                    <a:pt x="98" y="161"/>
                  </a:lnTo>
                  <a:lnTo>
                    <a:pt x="98" y="147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111" y="152"/>
                  </a:lnTo>
                  <a:lnTo>
                    <a:pt x="112" y="152"/>
                  </a:lnTo>
                  <a:lnTo>
                    <a:pt x="115" y="151"/>
                  </a:lnTo>
                  <a:lnTo>
                    <a:pt x="116" y="148"/>
                  </a:lnTo>
                  <a:lnTo>
                    <a:pt x="119" y="141"/>
                  </a:lnTo>
                  <a:close/>
                  <a:moveTo>
                    <a:pt x="98" y="283"/>
                  </a:moveTo>
                  <a:lnTo>
                    <a:pt x="86" y="278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09"/>
                  </a:lnTo>
                  <a:lnTo>
                    <a:pt x="86" y="206"/>
                  </a:lnTo>
                  <a:lnTo>
                    <a:pt x="86" y="190"/>
                  </a:lnTo>
                  <a:lnTo>
                    <a:pt x="89" y="191"/>
                  </a:lnTo>
                  <a:lnTo>
                    <a:pt x="89" y="191"/>
                  </a:lnTo>
                  <a:lnTo>
                    <a:pt x="92" y="191"/>
                  </a:lnTo>
                  <a:lnTo>
                    <a:pt x="93" y="191"/>
                  </a:lnTo>
                  <a:lnTo>
                    <a:pt x="96" y="190"/>
                  </a:lnTo>
                  <a:lnTo>
                    <a:pt x="97" y="188"/>
                  </a:lnTo>
                  <a:lnTo>
                    <a:pt x="98" y="186"/>
                  </a:lnTo>
                  <a:lnTo>
                    <a:pt x="98" y="218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7"/>
                  </a:lnTo>
                  <a:lnTo>
                    <a:pt x="90" y="239"/>
                  </a:lnTo>
                  <a:lnTo>
                    <a:pt x="92" y="241"/>
                  </a:lnTo>
                  <a:lnTo>
                    <a:pt x="93" y="243"/>
                  </a:lnTo>
                  <a:lnTo>
                    <a:pt x="98" y="244"/>
                  </a:lnTo>
                  <a:lnTo>
                    <a:pt x="98" y="283"/>
                  </a:lnTo>
                  <a:lnTo>
                    <a:pt x="98" y="283"/>
                  </a:lnTo>
                  <a:close/>
                  <a:moveTo>
                    <a:pt x="86" y="22"/>
                  </a:moveTo>
                  <a:lnTo>
                    <a:pt x="86" y="22"/>
                  </a:lnTo>
                  <a:lnTo>
                    <a:pt x="86" y="22"/>
                  </a:lnTo>
                  <a:lnTo>
                    <a:pt x="92" y="14"/>
                  </a:lnTo>
                  <a:lnTo>
                    <a:pt x="98" y="7"/>
                  </a:lnTo>
                  <a:lnTo>
                    <a:pt x="98" y="56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2" y="73"/>
                  </a:lnTo>
                  <a:lnTo>
                    <a:pt x="92" y="79"/>
                  </a:lnTo>
                  <a:lnTo>
                    <a:pt x="94" y="84"/>
                  </a:lnTo>
                  <a:lnTo>
                    <a:pt x="98" y="90"/>
                  </a:lnTo>
                  <a:lnTo>
                    <a:pt x="98" y="113"/>
                  </a:lnTo>
                  <a:lnTo>
                    <a:pt x="86" y="107"/>
                  </a:lnTo>
                  <a:lnTo>
                    <a:pt x="86" y="22"/>
                  </a:lnTo>
                  <a:lnTo>
                    <a:pt x="86" y="22"/>
                  </a:lnTo>
                  <a:close/>
                  <a:moveTo>
                    <a:pt x="98" y="147"/>
                  </a:moveTo>
                  <a:lnTo>
                    <a:pt x="98" y="161"/>
                  </a:lnTo>
                  <a:lnTo>
                    <a:pt x="86" y="156"/>
                  </a:lnTo>
                  <a:lnTo>
                    <a:pt x="86" y="141"/>
                  </a:lnTo>
                  <a:lnTo>
                    <a:pt x="98" y="147"/>
                  </a:lnTo>
                  <a:close/>
                  <a:moveTo>
                    <a:pt x="86" y="278"/>
                  </a:moveTo>
                  <a:lnTo>
                    <a:pt x="58" y="264"/>
                  </a:lnTo>
                  <a:lnTo>
                    <a:pt x="58" y="225"/>
                  </a:lnTo>
                  <a:lnTo>
                    <a:pt x="70" y="232"/>
                  </a:lnTo>
                  <a:lnTo>
                    <a:pt x="70" y="232"/>
                  </a:lnTo>
                  <a:lnTo>
                    <a:pt x="73" y="232"/>
                  </a:lnTo>
                  <a:lnTo>
                    <a:pt x="75" y="232"/>
                  </a:lnTo>
                  <a:lnTo>
                    <a:pt x="77" y="230"/>
                  </a:lnTo>
                  <a:lnTo>
                    <a:pt x="78" y="229"/>
                  </a:lnTo>
                  <a:lnTo>
                    <a:pt x="86" y="212"/>
                  </a:lnTo>
                  <a:lnTo>
                    <a:pt x="86" y="278"/>
                  </a:lnTo>
                  <a:lnTo>
                    <a:pt x="86" y="278"/>
                  </a:lnTo>
                  <a:close/>
                  <a:moveTo>
                    <a:pt x="58" y="83"/>
                  </a:moveTo>
                  <a:lnTo>
                    <a:pt x="86" y="22"/>
                  </a:lnTo>
                  <a:lnTo>
                    <a:pt x="86" y="107"/>
                  </a:lnTo>
                  <a:lnTo>
                    <a:pt x="82" y="106"/>
                  </a:lnTo>
                  <a:lnTo>
                    <a:pt x="82" y="106"/>
                  </a:lnTo>
                  <a:lnTo>
                    <a:pt x="81" y="105"/>
                  </a:lnTo>
                  <a:lnTo>
                    <a:pt x="78" y="105"/>
                  </a:lnTo>
                  <a:lnTo>
                    <a:pt x="77" y="106"/>
                  </a:lnTo>
                  <a:lnTo>
                    <a:pt x="75" y="109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6" y="128"/>
                  </a:lnTo>
                  <a:lnTo>
                    <a:pt x="67" y="130"/>
                  </a:lnTo>
                  <a:lnTo>
                    <a:pt x="67" y="132"/>
                  </a:lnTo>
                  <a:lnTo>
                    <a:pt x="70" y="133"/>
                  </a:lnTo>
                  <a:lnTo>
                    <a:pt x="86" y="141"/>
                  </a:lnTo>
                  <a:lnTo>
                    <a:pt x="86" y="156"/>
                  </a:lnTo>
                  <a:lnTo>
                    <a:pt x="65" y="145"/>
                  </a:lnTo>
                  <a:lnTo>
                    <a:pt x="65" y="145"/>
                  </a:lnTo>
                  <a:lnTo>
                    <a:pt x="61" y="145"/>
                  </a:lnTo>
                  <a:lnTo>
                    <a:pt x="58" y="147"/>
                  </a:lnTo>
                  <a:lnTo>
                    <a:pt x="58" y="83"/>
                  </a:lnTo>
                  <a:lnTo>
                    <a:pt x="58" y="83"/>
                  </a:lnTo>
                  <a:close/>
                  <a:moveTo>
                    <a:pt x="86" y="190"/>
                  </a:moveTo>
                  <a:lnTo>
                    <a:pt x="86" y="206"/>
                  </a:lnTo>
                  <a:lnTo>
                    <a:pt x="86" y="206"/>
                  </a:lnTo>
                  <a:lnTo>
                    <a:pt x="84" y="203"/>
                  </a:lnTo>
                  <a:lnTo>
                    <a:pt x="58" y="191"/>
                  </a:lnTo>
                  <a:lnTo>
                    <a:pt x="58" y="176"/>
                  </a:lnTo>
                  <a:lnTo>
                    <a:pt x="86" y="190"/>
                  </a:lnTo>
                  <a:close/>
                  <a:moveTo>
                    <a:pt x="58" y="264"/>
                  </a:moveTo>
                  <a:lnTo>
                    <a:pt x="21" y="247"/>
                  </a:lnTo>
                  <a:lnTo>
                    <a:pt x="21" y="247"/>
                  </a:lnTo>
                  <a:lnTo>
                    <a:pt x="14" y="243"/>
                  </a:lnTo>
                  <a:lnTo>
                    <a:pt x="9" y="239"/>
                  </a:lnTo>
                  <a:lnTo>
                    <a:pt x="5" y="233"/>
                  </a:lnTo>
                  <a:lnTo>
                    <a:pt x="2" y="226"/>
                  </a:lnTo>
                  <a:lnTo>
                    <a:pt x="1" y="220"/>
                  </a:lnTo>
                  <a:lnTo>
                    <a:pt x="0" y="213"/>
                  </a:lnTo>
                  <a:lnTo>
                    <a:pt x="1" y="206"/>
                  </a:lnTo>
                  <a:lnTo>
                    <a:pt x="4" y="199"/>
                  </a:lnTo>
                  <a:lnTo>
                    <a:pt x="58" y="83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56" y="148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8"/>
                  </a:lnTo>
                  <a:lnTo>
                    <a:pt x="48" y="170"/>
                  </a:lnTo>
                  <a:lnTo>
                    <a:pt x="50" y="172"/>
                  </a:lnTo>
                  <a:lnTo>
                    <a:pt x="51" y="174"/>
                  </a:lnTo>
                  <a:lnTo>
                    <a:pt x="58" y="176"/>
                  </a:lnTo>
                  <a:lnTo>
                    <a:pt x="58" y="191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3" y="184"/>
                  </a:lnTo>
                  <a:lnTo>
                    <a:pt x="42" y="186"/>
                  </a:lnTo>
                  <a:lnTo>
                    <a:pt x="39" y="187"/>
                  </a:lnTo>
                  <a:lnTo>
                    <a:pt x="38" y="188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7"/>
                  </a:lnTo>
                  <a:lnTo>
                    <a:pt x="29" y="210"/>
                  </a:lnTo>
                  <a:lnTo>
                    <a:pt x="31" y="212"/>
                  </a:lnTo>
                  <a:lnTo>
                    <a:pt x="32" y="213"/>
                  </a:lnTo>
                  <a:lnTo>
                    <a:pt x="58" y="225"/>
                  </a:lnTo>
                  <a:lnTo>
                    <a:pt x="58" y="2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47" name="组合 246"/>
            <p:cNvGrpSpPr/>
            <p:nvPr/>
          </p:nvGrpSpPr>
          <p:grpSpPr>
            <a:xfrm>
              <a:off x="1276037" y="2015709"/>
              <a:ext cx="367131" cy="385958"/>
              <a:chOff x="1704976" y="2255838"/>
              <a:chExt cx="619125" cy="650875"/>
            </a:xfrm>
            <a:grpFill/>
          </p:grpSpPr>
          <p:sp>
            <p:nvSpPr>
              <p:cNvPr id="248" name="Rectangle 155"/>
              <p:cNvSpPr>
                <a:spLocks noChangeArrowheads="1"/>
              </p:cNvSpPr>
              <p:nvPr/>
            </p:nvSpPr>
            <p:spPr bwMode="auto">
              <a:xfrm>
                <a:off x="1704976" y="2873375"/>
                <a:ext cx="6191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Rectangle 156"/>
              <p:cNvSpPr>
                <a:spLocks noChangeArrowheads="1"/>
              </p:cNvSpPr>
              <p:nvPr/>
            </p:nvSpPr>
            <p:spPr bwMode="auto">
              <a:xfrm>
                <a:off x="1730376" y="2811463"/>
                <a:ext cx="5683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Rectangle 157"/>
              <p:cNvSpPr>
                <a:spLocks noChangeArrowheads="1"/>
              </p:cNvSpPr>
              <p:nvPr/>
            </p:nvSpPr>
            <p:spPr bwMode="auto">
              <a:xfrm>
                <a:off x="1954213" y="2747963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Rectangle 158"/>
              <p:cNvSpPr>
                <a:spLocks noChangeArrowheads="1"/>
              </p:cNvSpPr>
              <p:nvPr/>
            </p:nvSpPr>
            <p:spPr bwMode="auto">
              <a:xfrm>
                <a:off x="1976438" y="2517775"/>
                <a:ext cx="77788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Rectangle 159"/>
              <p:cNvSpPr>
                <a:spLocks noChangeArrowheads="1"/>
              </p:cNvSpPr>
              <p:nvPr/>
            </p:nvSpPr>
            <p:spPr bwMode="auto">
              <a:xfrm>
                <a:off x="1954213" y="2505075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Rectangle 160"/>
              <p:cNvSpPr>
                <a:spLocks noChangeArrowheads="1"/>
              </p:cNvSpPr>
              <p:nvPr/>
            </p:nvSpPr>
            <p:spPr bwMode="auto">
              <a:xfrm>
                <a:off x="1774826" y="2747963"/>
                <a:ext cx="11906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Rectangle 161"/>
              <p:cNvSpPr>
                <a:spLocks noChangeArrowheads="1"/>
              </p:cNvSpPr>
              <p:nvPr/>
            </p:nvSpPr>
            <p:spPr bwMode="auto">
              <a:xfrm>
                <a:off x="1795463" y="2517775"/>
                <a:ext cx="77788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Rectangle 162"/>
              <p:cNvSpPr>
                <a:spLocks noChangeArrowheads="1"/>
              </p:cNvSpPr>
              <p:nvPr/>
            </p:nvSpPr>
            <p:spPr bwMode="auto">
              <a:xfrm>
                <a:off x="1774826" y="2505075"/>
                <a:ext cx="11906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Rectangle 163"/>
              <p:cNvSpPr>
                <a:spLocks noChangeArrowheads="1"/>
              </p:cNvSpPr>
              <p:nvPr/>
            </p:nvSpPr>
            <p:spPr bwMode="auto">
              <a:xfrm>
                <a:off x="2135188" y="2747963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Rectangle 164"/>
              <p:cNvSpPr>
                <a:spLocks noChangeArrowheads="1"/>
              </p:cNvSpPr>
              <p:nvPr/>
            </p:nvSpPr>
            <p:spPr bwMode="auto">
              <a:xfrm>
                <a:off x="2157413" y="2517775"/>
                <a:ext cx="76200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Rectangle 165"/>
              <p:cNvSpPr>
                <a:spLocks noChangeArrowheads="1"/>
              </p:cNvSpPr>
              <p:nvPr/>
            </p:nvSpPr>
            <p:spPr bwMode="auto">
              <a:xfrm>
                <a:off x="2135188" y="2505075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Rectangle 166"/>
              <p:cNvSpPr>
                <a:spLocks noChangeArrowheads="1"/>
              </p:cNvSpPr>
              <p:nvPr/>
            </p:nvSpPr>
            <p:spPr bwMode="auto">
              <a:xfrm>
                <a:off x="1730376" y="2435225"/>
                <a:ext cx="5683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167"/>
              <p:cNvSpPr/>
              <p:nvPr/>
            </p:nvSpPr>
            <p:spPr bwMode="auto">
              <a:xfrm>
                <a:off x="1730376" y="2255838"/>
                <a:ext cx="568325" cy="179388"/>
              </a:xfrm>
              <a:custGeom>
                <a:avLst/>
                <a:gdLst>
                  <a:gd name="T0" fmla="*/ 179 w 358"/>
                  <a:gd name="T1" fmla="*/ 0 h 113"/>
                  <a:gd name="T2" fmla="*/ 0 w 358"/>
                  <a:gd name="T3" fmla="*/ 113 h 113"/>
                  <a:gd name="T4" fmla="*/ 358 w 358"/>
                  <a:gd name="T5" fmla="*/ 113 h 113"/>
                  <a:gd name="T6" fmla="*/ 179 w 358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8" h="113">
                    <a:moveTo>
                      <a:pt x="179" y="0"/>
                    </a:moveTo>
                    <a:lnTo>
                      <a:pt x="0" y="113"/>
                    </a:lnTo>
                    <a:lnTo>
                      <a:pt x="358" y="113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61" name="Freeform 168"/>
            <p:cNvSpPr>
              <a:spLocks noEditPoints="1"/>
            </p:cNvSpPr>
            <p:nvPr/>
          </p:nvSpPr>
          <p:spPr bwMode="auto">
            <a:xfrm>
              <a:off x="2086549" y="2111728"/>
              <a:ext cx="467857" cy="305943"/>
            </a:xfrm>
            <a:custGeom>
              <a:avLst/>
              <a:gdLst>
                <a:gd name="T0" fmla="*/ 497 w 497"/>
                <a:gd name="T1" fmla="*/ 0 h 325"/>
                <a:gd name="T2" fmla="*/ 386 w 497"/>
                <a:gd name="T3" fmla="*/ 37 h 325"/>
                <a:gd name="T4" fmla="*/ 386 w 497"/>
                <a:gd name="T5" fmla="*/ 210 h 325"/>
                <a:gd name="T6" fmla="*/ 386 w 497"/>
                <a:gd name="T7" fmla="*/ 210 h 325"/>
                <a:gd name="T8" fmla="*/ 397 w 497"/>
                <a:gd name="T9" fmla="*/ 209 h 325"/>
                <a:gd name="T10" fmla="*/ 405 w 497"/>
                <a:gd name="T11" fmla="*/ 206 h 325"/>
                <a:gd name="T12" fmla="*/ 409 w 497"/>
                <a:gd name="T13" fmla="*/ 204 h 325"/>
                <a:gd name="T14" fmla="*/ 411 w 497"/>
                <a:gd name="T15" fmla="*/ 201 h 325"/>
                <a:gd name="T16" fmla="*/ 413 w 497"/>
                <a:gd name="T17" fmla="*/ 197 h 325"/>
                <a:gd name="T18" fmla="*/ 413 w 497"/>
                <a:gd name="T19" fmla="*/ 194 h 325"/>
                <a:gd name="T20" fmla="*/ 413 w 497"/>
                <a:gd name="T21" fmla="*/ 118 h 325"/>
                <a:gd name="T22" fmla="*/ 399 w 497"/>
                <a:gd name="T23" fmla="*/ 118 h 325"/>
                <a:gd name="T24" fmla="*/ 399 w 497"/>
                <a:gd name="T25" fmla="*/ 86 h 325"/>
                <a:gd name="T26" fmla="*/ 413 w 497"/>
                <a:gd name="T27" fmla="*/ 86 h 325"/>
                <a:gd name="T28" fmla="*/ 447 w 497"/>
                <a:gd name="T29" fmla="*/ 86 h 325"/>
                <a:gd name="T30" fmla="*/ 462 w 497"/>
                <a:gd name="T31" fmla="*/ 86 h 325"/>
                <a:gd name="T32" fmla="*/ 462 w 497"/>
                <a:gd name="T33" fmla="*/ 118 h 325"/>
                <a:gd name="T34" fmla="*/ 447 w 497"/>
                <a:gd name="T35" fmla="*/ 118 h 325"/>
                <a:gd name="T36" fmla="*/ 447 w 497"/>
                <a:gd name="T37" fmla="*/ 194 h 325"/>
                <a:gd name="T38" fmla="*/ 447 w 497"/>
                <a:gd name="T39" fmla="*/ 194 h 325"/>
                <a:gd name="T40" fmla="*/ 446 w 497"/>
                <a:gd name="T41" fmla="*/ 204 h 325"/>
                <a:gd name="T42" fmla="*/ 442 w 497"/>
                <a:gd name="T43" fmla="*/ 212 h 325"/>
                <a:gd name="T44" fmla="*/ 436 w 497"/>
                <a:gd name="T45" fmla="*/ 220 h 325"/>
                <a:gd name="T46" fmla="*/ 430 w 497"/>
                <a:gd name="T47" fmla="*/ 227 h 325"/>
                <a:gd name="T48" fmla="*/ 420 w 497"/>
                <a:gd name="T49" fmla="*/ 232 h 325"/>
                <a:gd name="T50" fmla="*/ 411 w 497"/>
                <a:gd name="T51" fmla="*/ 236 h 325"/>
                <a:gd name="T52" fmla="*/ 399 w 497"/>
                <a:gd name="T53" fmla="*/ 239 h 325"/>
                <a:gd name="T54" fmla="*/ 386 w 497"/>
                <a:gd name="T55" fmla="*/ 239 h 325"/>
                <a:gd name="T56" fmla="*/ 386 w 497"/>
                <a:gd name="T57" fmla="*/ 289 h 325"/>
                <a:gd name="T58" fmla="*/ 497 w 497"/>
                <a:gd name="T59" fmla="*/ 325 h 325"/>
                <a:gd name="T60" fmla="*/ 497 w 497"/>
                <a:gd name="T61" fmla="*/ 0 h 325"/>
                <a:gd name="T62" fmla="*/ 386 w 497"/>
                <a:gd name="T63" fmla="*/ 37 h 325"/>
                <a:gd name="T64" fmla="*/ 0 w 497"/>
                <a:gd name="T65" fmla="*/ 163 h 325"/>
                <a:gd name="T66" fmla="*/ 386 w 497"/>
                <a:gd name="T67" fmla="*/ 289 h 325"/>
                <a:gd name="T68" fmla="*/ 386 w 497"/>
                <a:gd name="T69" fmla="*/ 239 h 325"/>
                <a:gd name="T70" fmla="*/ 386 w 497"/>
                <a:gd name="T71" fmla="*/ 239 h 325"/>
                <a:gd name="T72" fmla="*/ 374 w 497"/>
                <a:gd name="T73" fmla="*/ 239 h 325"/>
                <a:gd name="T74" fmla="*/ 363 w 497"/>
                <a:gd name="T75" fmla="*/ 236 h 325"/>
                <a:gd name="T76" fmla="*/ 353 w 497"/>
                <a:gd name="T77" fmla="*/ 232 h 325"/>
                <a:gd name="T78" fmla="*/ 343 w 497"/>
                <a:gd name="T79" fmla="*/ 227 h 325"/>
                <a:gd name="T80" fmla="*/ 336 w 497"/>
                <a:gd name="T81" fmla="*/ 220 h 325"/>
                <a:gd name="T82" fmla="*/ 331 w 497"/>
                <a:gd name="T83" fmla="*/ 212 h 325"/>
                <a:gd name="T84" fmla="*/ 327 w 497"/>
                <a:gd name="T85" fmla="*/ 204 h 325"/>
                <a:gd name="T86" fmla="*/ 325 w 497"/>
                <a:gd name="T87" fmla="*/ 194 h 325"/>
                <a:gd name="T88" fmla="*/ 325 w 497"/>
                <a:gd name="T89" fmla="*/ 118 h 325"/>
                <a:gd name="T90" fmla="*/ 311 w 497"/>
                <a:gd name="T91" fmla="*/ 118 h 325"/>
                <a:gd name="T92" fmla="*/ 311 w 497"/>
                <a:gd name="T93" fmla="*/ 86 h 325"/>
                <a:gd name="T94" fmla="*/ 325 w 497"/>
                <a:gd name="T95" fmla="*/ 86 h 325"/>
                <a:gd name="T96" fmla="*/ 359 w 497"/>
                <a:gd name="T97" fmla="*/ 86 h 325"/>
                <a:gd name="T98" fmla="*/ 376 w 497"/>
                <a:gd name="T99" fmla="*/ 86 h 325"/>
                <a:gd name="T100" fmla="*/ 376 w 497"/>
                <a:gd name="T101" fmla="*/ 118 h 325"/>
                <a:gd name="T102" fmla="*/ 359 w 497"/>
                <a:gd name="T103" fmla="*/ 118 h 325"/>
                <a:gd name="T104" fmla="*/ 359 w 497"/>
                <a:gd name="T105" fmla="*/ 194 h 325"/>
                <a:gd name="T106" fmla="*/ 359 w 497"/>
                <a:gd name="T107" fmla="*/ 194 h 325"/>
                <a:gd name="T108" fmla="*/ 361 w 497"/>
                <a:gd name="T109" fmla="*/ 197 h 325"/>
                <a:gd name="T110" fmla="*/ 362 w 497"/>
                <a:gd name="T111" fmla="*/ 201 h 325"/>
                <a:gd name="T112" fmla="*/ 365 w 497"/>
                <a:gd name="T113" fmla="*/ 204 h 325"/>
                <a:gd name="T114" fmla="*/ 367 w 497"/>
                <a:gd name="T115" fmla="*/ 206 h 325"/>
                <a:gd name="T116" fmla="*/ 376 w 497"/>
                <a:gd name="T117" fmla="*/ 209 h 325"/>
                <a:gd name="T118" fmla="*/ 386 w 497"/>
                <a:gd name="T119" fmla="*/ 210 h 325"/>
                <a:gd name="T120" fmla="*/ 386 w 497"/>
                <a:gd name="T121" fmla="*/ 3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7" h="325">
                  <a:moveTo>
                    <a:pt x="497" y="0"/>
                  </a:moveTo>
                  <a:lnTo>
                    <a:pt x="386" y="37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97" y="209"/>
                  </a:lnTo>
                  <a:lnTo>
                    <a:pt x="405" y="206"/>
                  </a:lnTo>
                  <a:lnTo>
                    <a:pt x="409" y="204"/>
                  </a:lnTo>
                  <a:lnTo>
                    <a:pt x="411" y="201"/>
                  </a:lnTo>
                  <a:lnTo>
                    <a:pt x="413" y="197"/>
                  </a:lnTo>
                  <a:lnTo>
                    <a:pt x="413" y="194"/>
                  </a:lnTo>
                  <a:lnTo>
                    <a:pt x="413" y="118"/>
                  </a:lnTo>
                  <a:lnTo>
                    <a:pt x="399" y="118"/>
                  </a:lnTo>
                  <a:lnTo>
                    <a:pt x="399" y="86"/>
                  </a:lnTo>
                  <a:lnTo>
                    <a:pt x="413" y="86"/>
                  </a:lnTo>
                  <a:lnTo>
                    <a:pt x="447" y="86"/>
                  </a:lnTo>
                  <a:lnTo>
                    <a:pt x="462" y="86"/>
                  </a:lnTo>
                  <a:lnTo>
                    <a:pt x="462" y="118"/>
                  </a:lnTo>
                  <a:lnTo>
                    <a:pt x="447" y="118"/>
                  </a:lnTo>
                  <a:lnTo>
                    <a:pt x="447" y="194"/>
                  </a:lnTo>
                  <a:lnTo>
                    <a:pt x="447" y="194"/>
                  </a:lnTo>
                  <a:lnTo>
                    <a:pt x="446" y="204"/>
                  </a:lnTo>
                  <a:lnTo>
                    <a:pt x="442" y="212"/>
                  </a:lnTo>
                  <a:lnTo>
                    <a:pt x="436" y="220"/>
                  </a:lnTo>
                  <a:lnTo>
                    <a:pt x="430" y="227"/>
                  </a:lnTo>
                  <a:lnTo>
                    <a:pt x="420" y="232"/>
                  </a:lnTo>
                  <a:lnTo>
                    <a:pt x="411" y="236"/>
                  </a:lnTo>
                  <a:lnTo>
                    <a:pt x="399" y="239"/>
                  </a:lnTo>
                  <a:lnTo>
                    <a:pt x="386" y="239"/>
                  </a:lnTo>
                  <a:lnTo>
                    <a:pt x="386" y="289"/>
                  </a:lnTo>
                  <a:lnTo>
                    <a:pt x="497" y="325"/>
                  </a:lnTo>
                  <a:lnTo>
                    <a:pt x="497" y="0"/>
                  </a:lnTo>
                  <a:close/>
                  <a:moveTo>
                    <a:pt x="386" y="37"/>
                  </a:moveTo>
                  <a:lnTo>
                    <a:pt x="0" y="163"/>
                  </a:lnTo>
                  <a:lnTo>
                    <a:pt x="386" y="289"/>
                  </a:lnTo>
                  <a:lnTo>
                    <a:pt x="386" y="239"/>
                  </a:lnTo>
                  <a:lnTo>
                    <a:pt x="386" y="239"/>
                  </a:lnTo>
                  <a:lnTo>
                    <a:pt x="374" y="239"/>
                  </a:lnTo>
                  <a:lnTo>
                    <a:pt x="363" y="236"/>
                  </a:lnTo>
                  <a:lnTo>
                    <a:pt x="353" y="232"/>
                  </a:lnTo>
                  <a:lnTo>
                    <a:pt x="343" y="227"/>
                  </a:lnTo>
                  <a:lnTo>
                    <a:pt x="336" y="220"/>
                  </a:lnTo>
                  <a:lnTo>
                    <a:pt x="331" y="212"/>
                  </a:lnTo>
                  <a:lnTo>
                    <a:pt x="327" y="204"/>
                  </a:lnTo>
                  <a:lnTo>
                    <a:pt x="325" y="194"/>
                  </a:lnTo>
                  <a:lnTo>
                    <a:pt x="325" y="118"/>
                  </a:lnTo>
                  <a:lnTo>
                    <a:pt x="311" y="118"/>
                  </a:lnTo>
                  <a:lnTo>
                    <a:pt x="311" y="86"/>
                  </a:lnTo>
                  <a:lnTo>
                    <a:pt x="325" y="86"/>
                  </a:lnTo>
                  <a:lnTo>
                    <a:pt x="359" y="86"/>
                  </a:lnTo>
                  <a:lnTo>
                    <a:pt x="376" y="86"/>
                  </a:lnTo>
                  <a:lnTo>
                    <a:pt x="376" y="118"/>
                  </a:lnTo>
                  <a:lnTo>
                    <a:pt x="359" y="118"/>
                  </a:lnTo>
                  <a:lnTo>
                    <a:pt x="359" y="194"/>
                  </a:lnTo>
                  <a:lnTo>
                    <a:pt x="359" y="194"/>
                  </a:lnTo>
                  <a:lnTo>
                    <a:pt x="361" y="197"/>
                  </a:lnTo>
                  <a:lnTo>
                    <a:pt x="362" y="201"/>
                  </a:lnTo>
                  <a:lnTo>
                    <a:pt x="365" y="204"/>
                  </a:lnTo>
                  <a:lnTo>
                    <a:pt x="367" y="206"/>
                  </a:lnTo>
                  <a:lnTo>
                    <a:pt x="376" y="209"/>
                  </a:lnTo>
                  <a:lnTo>
                    <a:pt x="386" y="210"/>
                  </a:lnTo>
                  <a:lnTo>
                    <a:pt x="386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169"/>
            <p:cNvSpPr>
              <a:spLocks noEditPoints="1"/>
            </p:cNvSpPr>
            <p:nvPr/>
          </p:nvSpPr>
          <p:spPr bwMode="auto">
            <a:xfrm>
              <a:off x="1412534" y="2448736"/>
              <a:ext cx="110140" cy="190155"/>
            </a:xfrm>
            <a:custGeom>
              <a:avLst/>
              <a:gdLst>
                <a:gd name="T0" fmla="*/ 71 w 117"/>
                <a:gd name="T1" fmla="*/ 170 h 202"/>
                <a:gd name="T2" fmla="*/ 80 w 117"/>
                <a:gd name="T3" fmla="*/ 173 h 202"/>
                <a:gd name="T4" fmla="*/ 85 w 117"/>
                <a:gd name="T5" fmla="*/ 181 h 202"/>
                <a:gd name="T6" fmla="*/ 85 w 117"/>
                <a:gd name="T7" fmla="*/ 188 h 202"/>
                <a:gd name="T8" fmla="*/ 80 w 117"/>
                <a:gd name="T9" fmla="*/ 199 h 202"/>
                <a:gd name="T10" fmla="*/ 75 w 117"/>
                <a:gd name="T11" fmla="*/ 202 h 202"/>
                <a:gd name="T12" fmla="*/ 71 w 117"/>
                <a:gd name="T13" fmla="*/ 170 h 202"/>
                <a:gd name="T14" fmla="*/ 71 w 117"/>
                <a:gd name="T15" fmla="*/ 157 h 202"/>
                <a:gd name="T16" fmla="*/ 71 w 117"/>
                <a:gd name="T17" fmla="*/ 68 h 202"/>
                <a:gd name="T18" fmla="*/ 80 w 117"/>
                <a:gd name="T19" fmla="*/ 77 h 202"/>
                <a:gd name="T20" fmla="*/ 85 w 117"/>
                <a:gd name="T21" fmla="*/ 91 h 202"/>
                <a:gd name="T22" fmla="*/ 92 w 117"/>
                <a:gd name="T23" fmla="*/ 116 h 202"/>
                <a:gd name="T24" fmla="*/ 94 w 117"/>
                <a:gd name="T25" fmla="*/ 120 h 202"/>
                <a:gd name="T26" fmla="*/ 100 w 117"/>
                <a:gd name="T27" fmla="*/ 126 h 202"/>
                <a:gd name="T28" fmla="*/ 110 w 117"/>
                <a:gd name="T29" fmla="*/ 127 h 202"/>
                <a:gd name="T30" fmla="*/ 117 w 117"/>
                <a:gd name="T31" fmla="*/ 145 h 202"/>
                <a:gd name="T32" fmla="*/ 66 w 117"/>
                <a:gd name="T33" fmla="*/ 170 h 202"/>
                <a:gd name="T34" fmla="*/ 71 w 117"/>
                <a:gd name="T35" fmla="*/ 170 h 202"/>
                <a:gd name="T36" fmla="*/ 71 w 117"/>
                <a:gd name="T37" fmla="*/ 202 h 202"/>
                <a:gd name="T38" fmla="*/ 61 w 117"/>
                <a:gd name="T39" fmla="*/ 199 h 202"/>
                <a:gd name="T40" fmla="*/ 56 w 117"/>
                <a:gd name="T41" fmla="*/ 189 h 202"/>
                <a:gd name="T42" fmla="*/ 56 w 117"/>
                <a:gd name="T43" fmla="*/ 184 h 202"/>
                <a:gd name="T44" fmla="*/ 61 w 117"/>
                <a:gd name="T45" fmla="*/ 173 h 202"/>
                <a:gd name="T46" fmla="*/ 66 w 117"/>
                <a:gd name="T47" fmla="*/ 170 h 202"/>
                <a:gd name="T48" fmla="*/ 71 w 117"/>
                <a:gd name="T49" fmla="*/ 68 h 202"/>
                <a:gd name="T50" fmla="*/ 60 w 117"/>
                <a:gd name="T51" fmla="*/ 62 h 202"/>
                <a:gd name="T52" fmla="*/ 47 w 117"/>
                <a:gd name="T53" fmla="*/ 61 h 202"/>
                <a:gd name="T54" fmla="*/ 34 w 117"/>
                <a:gd name="T55" fmla="*/ 8 h 202"/>
                <a:gd name="T56" fmla="*/ 29 w 117"/>
                <a:gd name="T57" fmla="*/ 1 h 202"/>
                <a:gd name="T58" fmla="*/ 19 w 117"/>
                <a:gd name="T59" fmla="*/ 0 h 202"/>
                <a:gd name="T60" fmla="*/ 15 w 117"/>
                <a:gd name="T61" fmla="*/ 1 h 202"/>
                <a:gd name="T62" fmla="*/ 10 w 117"/>
                <a:gd name="T63" fmla="*/ 9 h 202"/>
                <a:gd name="T64" fmla="*/ 24 w 117"/>
                <a:gd name="T65" fmla="*/ 66 h 202"/>
                <a:gd name="T66" fmla="*/ 19 w 117"/>
                <a:gd name="T67" fmla="*/ 70 h 202"/>
                <a:gd name="T68" fmla="*/ 11 w 117"/>
                <a:gd name="T69" fmla="*/ 78 h 202"/>
                <a:gd name="T70" fmla="*/ 6 w 117"/>
                <a:gd name="T71" fmla="*/ 91 h 202"/>
                <a:gd name="T72" fmla="*/ 4 w 117"/>
                <a:gd name="T73" fmla="*/ 104 h 202"/>
                <a:gd name="T74" fmla="*/ 6 w 117"/>
                <a:gd name="T75" fmla="*/ 111 h 202"/>
                <a:gd name="T76" fmla="*/ 12 w 117"/>
                <a:gd name="T77" fmla="*/ 138 h 202"/>
                <a:gd name="T78" fmla="*/ 12 w 117"/>
                <a:gd name="T79" fmla="*/ 142 h 202"/>
                <a:gd name="T80" fmla="*/ 10 w 117"/>
                <a:gd name="T81" fmla="*/ 149 h 202"/>
                <a:gd name="T82" fmla="*/ 3 w 117"/>
                <a:gd name="T83" fmla="*/ 156 h 202"/>
                <a:gd name="T84" fmla="*/ 6 w 117"/>
                <a:gd name="T85" fmla="*/ 175 h 202"/>
                <a:gd name="T86" fmla="*/ 71 w 117"/>
                <a:gd name="T87" fmla="*/ 6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7" h="202">
                  <a:moveTo>
                    <a:pt x="71" y="170"/>
                  </a:moveTo>
                  <a:lnTo>
                    <a:pt x="71" y="170"/>
                  </a:lnTo>
                  <a:lnTo>
                    <a:pt x="76" y="170"/>
                  </a:lnTo>
                  <a:lnTo>
                    <a:pt x="80" y="173"/>
                  </a:lnTo>
                  <a:lnTo>
                    <a:pt x="84" y="177"/>
                  </a:lnTo>
                  <a:lnTo>
                    <a:pt x="85" y="181"/>
                  </a:lnTo>
                  <a:lnTo>
                    <a:pt x="85" y="181"/>
                  </a:lnTo>
                  <a:lnTo>
                    <a:pt x="85" y="188"/>
                  </a:lnTo>
                  <a:lnTo>
                    <a:pt x="84" y="193"/>
                  </a:lnTo>
                  <a:lnTo>
                    <a:pt x="80" y="199"/>
                  </a:lnTo>
                  <a:lnTo>
                    <a:pt x="75" y="202"/>
                  </a:lnTo>
                  <a:lnTo>
                    <a:pt x="75" y="202"/>
                  </a:lnTo>
                  <a:lnTo>
                    <a:pt x="71" y="202"/>
                  </a:lnTo>
                  <a:lnTo>
                    <a:pt x="71" y="170"/>
                  </a:lnTo>
                  <a:lnTo>
                    <a:pt x="71" y="170"/>
                  </a:lnTo>
                  <a:close/>
                  <a:moveTo>
                    <a:pt x="71" y="157"/>
                  </a:moveTo>
                  <a:lnTo>
                    <a:pt x="71" y="68"/>
                  </a:lnTo>
                  <a:lnTo>
                    <a:pt x="71" y="68"/>
                  </a:lnTo>
                  <a:lnTo>
                    <a:pt x="76" y="72"/>
                  </a:lnTo>
                  <a:lnTo>
                    <a:pt x="80" y="77"/>
                  </a:lnTo>
                  <a:lnTo>
                    <a:pt x="83" y="84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4" y="120"/>
                  </a:lnTo>
                  <a:lnTo>
                    <a:pt x="96" y="123"/>
                  </a:lnTo>
                  <a:lnTo>
                    <a:pt x="100" y="126"/>
                  </a:lnTo>
                  <a:lnTo>
                    <a:pt x="103" y="127"/>
                  </a:lnTo>
                  <a:lnTo>
                    <a:pt x="110" y="127"/>
                  </a:lnTo>
                  <a:lnTo>
                    <a:pt x="112" y="127"/>
                  </a:lnTo>
                  <a:lnTo>
                    <a:pt x="117" y="145"/>
                  </a:lnTo>
                  <a:lnTo>
                    <a:pt x="71" y="157"/>
                  </a:lnTo>
                  <a:close/>
                  <a:moveTo>
                    <a:pt x="66" y="170"/>
                  </a:moveTo>
                  <a:lnTo>
                    <a:pt x="66" y="170"/>
                  </a:lnTo>
                  <a:lnTo>
                    <a:pt x="71" y="170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65" y="200"/>
                  </a:lnTo>
                  <a:lnTo>
                    <a:pt x="61" y="199"/>
                  </a:lnTo>
                  <a:lnTo>
                    <a:pt x="57" y="195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4"/>
                  </a:lnTo>
                  <a:lnTo>
                    <a:pt x="57" y="179"/>
                  </a:lnTo>
                  <a:lnTo>
                    <a:pt x="61" y="173"/>
                  </a:lnTo>
                  <a:lnTo>
                    <a:pt x="66" y="170"/>
                  </a:lnTo>
                  <a:lnTo>
                    <a:pt x="66" y="170"/>
                  </a:lnTo>
                  <a:close/>
                  <a:moveTo>
                    <a:pt x="71" y="68"/>
                  </a:moveTo>
                  <a:lnTo>
                    <a:pt x="71" y="68"/>
                  </a:lnTo>
                  <a:lnTo>
                    <a:pt x="65" y="65"/>
                  </a:lnTo>
                  <a:lnTo>
                    <a:pt x="60" y="62"/>
                  </a:lnTo>
                  <a:lnTo>
                    <a:pt x="54" y="61"/>
                  </a:lnTo>
                  <a:lnTo>
                    <a:pt x="47" y="61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11" y="15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19" y="70"/>
                  </a:lnTo>
                  <a:lnTo>
                    <a:pt x="15" y="74"/>
                  </a:lnTo>
                  <a:lnTo>
                    <a:pt x="11" y="78"/>
                  </a:lnTo>
                  <a:lnTo>
                    <a:pt x="7" y="84"/>
                  </a:lnTo>
                  <a:lnTo>
                    <a:pt x="6" y="91"/>
                  </a:lnTo>
                  <a:lnTo>
                    <a:pt x="4" y="96"/>
                  </a:lnTo>
                  <a:lnTo>
                    <a:pt x="4" y="104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2" y="142"/>
                  </a:lnTo>
                  <a:lnTo>
                    <a:pt x="12" y="146"/>
                  </a:lnTo>
                  <a:lnTo>
                    <a:pt x="10" y="149"/>
                  </a:lnTo>
                  <a:lnTo>
                    <a:pt x="8" y="152"/>
                  </a:lnTo>
                  <a:lnTo>
                    <a:pt x="3" y="156"/>
                  </a:lnTo>
                  <a:lnTo>
                    <a:pt x="0" y="157"/>
                  </a:lnTo>
                  <a:lnTo>
                    <a:pt x="6" y="175"/>
                  </a:lnTo>
                  <a:lnTo>
                    <a:pt x="71" y="157"/>
                  </a:lnTo>
                  <a:lnTo>
                    <a:pt x="71" y="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170"/>
            <p:cNvSpPr>
              <a:spLocks noEditPoints="1"/>
            </p:cNvSpPr>
            <p:nvPr/>
          </p:nvSpPr>
          <p:spPr bwMode="auto">
            <a:xfrm>
              <a:off x="2262583" y="1790724"/>
              <a:ext cx="219338" cy="270171"/>
            </a:xfrm>
            <a:custGeom>
              <a:avLst/>
              <a:gdLst>
                <a:gd name="T0" fmla="*/ 164 w 233"/>
                <a:gd name="T1" fmla="*/ 0 h 287"/>
                <a:gd name="T2" fmla="*/ 233 w 233"/>
                <a:gd name="T3" fmla="*/ 248 h 287"/>
                <a:gd name="T4" fmla="*/ 216 w 233"/>
                <a:gd name="T5" fmla="*/ 280 h 287"/>
                <a:gd name="T6" fmla="*/ 164 w 233"/>
                <a:gd name="T7" fmla="*/ 226 h 287"/>
                <a:gd name="T8" fmla="*/ 179 w 233"/>
                <a:gd name="T9" fmla="*/ 218 h 287"/>
                <a:gd name="T10" fmla="*/ 194 w 233"/>
                <a:gd name="T11" fmla="*/ 191 h 287"/>
                <a:gd name="T12" fmla="*/ 194 w 233"/>
                <a:gd name="T13" fmla="*/ 157 h 287"/>
                <a:gd name="T14" fmla="*/ 178 w 233"/>
                <a:gd name="T15" fmla="*/ 148 h 287"/>
                <a:gd name="T16" fmla="*/ 164 w 233"/>
                <a:gd name="T17" fmla="*/ 118 h 287"/>
                <a:gd name="T18" fmla="*/ 167 w 233"/>
                <a:gd name="T19" fmla="*/ 210 h 287"/>
                <a:gd name="T20" fmla="*/ 180 w 233"/>
                <a:gd name="T21" fmla="*/ 175 h 287"/>
                <a:gd name="T22" fmla="*/ 175 w 233"/>
                <a:gd name="T23" fmla="*/ 160 h 287"/>
                <a:gd name="T24" fmla="*/ 164 w 233"/>
                <a:gd name="T25" fmla="*/ 160 h 287"/>
                <a:gd name="T26" fmla="*/ 133 w 233"/>
                <a:gd name="T27" fmla="*/ 14 h 287"/>
                <a:gd name="T28" fmla="*/ 164 w 233"/>
                <a:gd name="T29" fmla="*/ 118 h 287"/>
                <a:gd name="T30" fmla="*/ 136 w 233"/>
                <a:gd name="T31" fmla="*/ 111 h 287"/>
                <a:gd name="T32" fmla="*/ 133 w 233"/>
                <a:gd name="T33" fmla="*/ 287 h 287"/>
                <a:gd name="T34" fmla="*/ 140 w 233"/>
                <a:gd name="T35" fmla="*/ 224 h 287"/>
                <a:gd name="T36" fmla="*/ 164 w 233"/>
                <a:gd name="T37" fmla="*/ 287 h 287"/>
                <a:gd name="T38" fmla="*/ 153 w 233"/>
                <a:gd name="T39" fmla="*/ 201 h 287"/>
                <a:gd name="T40" fmla="*/ 156 w 233"/>
                <a:gd name="T41" fmla="*/ 210 h 287"/>
                <a:gd name="T42" fmla="*/ 164 w 233"/>
                <a:gd name="T43" fmla="*/ 160 h 287"/>
                <a:gd name="T44" fmla="*/ 96 w 233"/>
                <a:gd name="T45" fmla="*/ 0 h 287"/>
                <a:gd name="T46" fmla="*/ 133 w 233"/>
                <a:gd name="T47" fmla="*/ 110 h 287"/>
                <a:gd name="T48" fmla="*/ 103 w 233"/>
                <a:gd name="T49" fmla="*/ 115 h 287"/>
                <a:gd name="T50" fmla="*/ 96 w 233"/>
                <a:gd name="T51" fmla="*/ 287 h 287"/>
                <a:gd name="T52" fmla="*/ 132 w 233"/>
                <a:gd name="T53" fmla="*/ 198 h 287"/>
                <a:gd name="T54" fmla="*/ 133 w 233"/>
                <a:gd name="T55" fmla="*/ 218 h 287"/>
                <a:gd name="T56" fmla="*/ 101 w 233"/>
                <a:gd name="T57" fmla="*/ 169 h 287"/>
                <a:gd name="T58" fmla="*/ 96 w 233"/>
                <a:gd name="T59" fmla="*/ 160 h 287"/>
                <a:gd name="T60" fmla="*/ 96 w 233"/>
                <a:gd name="T61" fmla="*/ 133 h 287"/>
                <a:gd name="T62" fmla="*/ 82 w 233"/>
                <a:gd name="T63" fmla="*/ 14 h 287"/>
                <a:gd name="T64" fmla="*/ 96 w 233"/>
                <a:gd name="T65" fmla="*/ 121 h 287"/>
                <a:gd name="T66" fmla="*/ 82 w 233"/>
                <a:gd name="T67" fmla="*/ 50 h 287"/>
                <a:gd name="T68" fmla="*/ 82 w 233"/>
                <a:gd name="T69" fmla="*/ 164 h 287"/>
                <a:gd name="T70" fmla="*/ 96 w 233"/>
                <a:gd name="T71" fmla="*/ 226 h 287"/>
                <a:gd name="T72" fmla="*/ 90 w 233"/>
                <a:gd name="T73" fmla="*/ 144 h 287"/>
                <a:gd name="T74" fmla="*/ 40 w 233"/>
                <a:gd name="T75" fmla="*/ 0 h 287"/>
                <a:gd name="T76" fmla="*/ 27 w 233"/>
                <a:gd name="T77" fmla="*/ 15 h 287"/>
                <a:gd name="T78" fmla="*/ 17 w 233"/>
                <a:gd name="T79" fmla="*/ 31 h 287"/>
                <a:gd name="T80" fmla="*/ 82 w 233"/>
                <a:gd name="T81" fmla="*/ 50 h 287"/>
                <a:gd name="T82" fmla="*/ 61 w 233"/>
                <a:gd name="T83" fmla="*/ 155 h 287"/>
                <a:gd name="T84" fmla="*/ 38 w 233"/>
                <a:gd name="T85" fmla="*/ 160 h 287"/>
                <a:gd name="T86" fmla="*/ 29 w 233"/>
                <a:gd name="T87" fmla="*/ 174 h 287"/>
                <a:gd name="T88" fmla="*/ 40 w 233"/>
                <a:gd name="T89" fmla="*/ 183 h 287"/>
                <a:gd name="T90" fmla="*/ 46 w 233"/>
                <a:gd name="T91" fmla="*/ 179 h 287"/>
                <a:gd name="T92" fmla="*/ 45 w 233"/>
                <a:gd name="T93" fmla="*/ 172 h 287"/>
                <a:gd name="T94" fmla="*/ 57 w 233"/>
                <a:gd name="T95" fmla="*/ 164 h 287"/>
                <a:gd name="T96" fmla="*/ 48 w 233"/>
                <a:gd name="T97" fmla="*/ 195 h 287"/>
                <a:gd name="T98" fmla="*/ 41 w 233"/>
                <a:gd name="T99" fmla="*/ 233 h 287"/>
                <a:gd name="T100" fmla="*/ 53 w 233"/>
                <a:gd name="T101" fmla="*/ 244 h 287"/>
                <a:gd name="T102" fmla="*/ 60 w 233"/>
                <a:gd name="T103" fmla="*/ 236 h 287"/>
                <a:gd name="T104" fmla="*/ 73 w 233"/>
                <a:gd name="T105" fmla="*/ 179 h 287"/>
                <a:gd name="T106" fmla="*/ 40 w 233"/>
                <a:gd name="T107" fmla="*/ 287 h 287"/>
                <a:gd name="T108" fmla="*/ 13 w 233"/>
                <a:gd name="T109" fmla="*/ 275 h 287"/>
                <a:gd name="T110" fmla="*/ 0 w 233"/>
                <a:gd name="T111" fmla="*/ 39 h 287"/>
                <a:gd name="T112" fmla="*/ 13 w 233"/>
                <a:gd name="T113" fmla="*/ 12 h 287"/>
                <a:gd name="T114" fmla="*/ 40 w 233"/>
                <a:gd name="T115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3" h="287">
                  <a:moveTo>
                    <a:pt x="164" y="0"/>
                  </a:moveTo>
                  <a:lnTo>
                    <a:pt x="233" y="0"/>
                  </a:lnTo>
                  <a:lnTo>
                    <a:pt x="233" y="14"/>
                  </a:lnTo>
                  <a:lnTo>
                    <a:pt x="164" y="14"/>
                  </a:lnTo>
                  <a:lnTo>
                    <a:pt x="164" y="0"/>
                  </a:lnTo>
                  <a:lnTo>
                    <a:pt x="164" y="0"/>
                  </a:lnTo>
                  <a:close/>
                  <a:moveTo>
                    <a:pt x="164" y="50"/>
                  </a:moveTo>
                  <a:lnTo>
                    <a:pt x="233" y="50"/>
                  </a:lnTo>
                  <a:lnTo>
                    <a:pt x="233" y="248"/>
                  </a:lnTo>
                  <a:lnTo>
                    <a:pt x="233" y="248"/>
                  </a:lnTo>
                  <a:lnTo>
                    <a:pt x="232" y="256"/>
                  </a:lnTo>
                  <a:lnTo>
                    <a:pt x="229" y="263"/>
                  </a:lnTo>
                  <a:lnTo>
                    <a:pt x="226" y="270"/>
                  </a:lnTo>
                  <a:lnTo>
                    <a:pt x="221" y="275"/>
                  </a:lnTo>
                  <a:lnTo>
                    <a:pt x="216" y="280"/>
                  </a:lnTo>
                  <a:lnTo>
                    <a:pt x="209" y="285"/>
                  </a:lnTo>
                  <a:lnTo>
                    <a:pt x="202" y="286"/>
                  </a:lnTo>
                  <a:lnTo>
                    <a:pt x="194" y="287"/>
                  </a:lnTo>
                  <a:lnTo>
                    <a:pt x="164" y="287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68" y="225"/>
                  </a:lnTo>
                  <a:lnTo>
                    <a:pt x="168" y="225"/>
                  </a:lnTo>
                  <a:lnTo>
                    <a:pt x="174" y="222"/>
                  </a:lnTo>
                  <a:lnTo>
                    <a:pt x="179" y="218"/>
                  </a:lnTo>
                  <a:lnTo>
                    <a:pt x="183" y="213"/>
                  </a:lnTo>
                  <a:lnTo>
                    <a:pt x="187" y="207"/>
                  </a:lnTo>
                  <a:lnTo>
                    <a:pt x="187" y="207"/>
                  </a:lnTo>
                  <a:lnTo>
                    <a:pt x="191" y="199"/>
                  </a:lnTo>
                  <a:lnTo>
                    <a:pt x="194" y="191"/>
                  </a:lnTo>
                  <a:lnTo>
                    <a:pt x="195" y="183"/>
                  </a:lnTo>
                  <a:lnTo>
                    <a:pt x="195" y="175"/>
                  </a:lnTo>
                  <a:lnTo>
                    <a:pt x="195" y="175"/>
                  </a:lnTo>
                  <a:lnTo>
                    <a:pt x="195" y="163"/>
                  </a:lnTo>
                  <a:lnTo>
                    <a:pt x="194" y="157"/>
                  </a:lnTo>
                  <a:lnTo>
                    <a:pt x="191" y="155"/>
                  </a:lnTo>
                  <a:lnTo>
                    <a:pt x="189" y="151"/>
                  </a:lnTo>
                  <a:lnTo>
                    <a:pt x="186" y="149"/>
                  </a:lnTo>
                  <a:lnTo>
                    <a:pt x="182" y="148"/>
                  </a:lnTo>
                  <a:lnTo>
                    <a:pt x="178" y="148"/>
                  </a:lnTo>
                  <a:lnTo>
                    <a:pt x="178" y="148"/>
                  </a:lnTo>
                  <a:lnTo>
                    <a:pt x="171" y="149"/>
                  </a:lnTo>
                  <a:lnTo>
                    <a:pt x="164" y="152"/>
                  </a:lnTo>
                  <a:lnTo>
                    <a:pt x="172" y="117"/>
                  </a:lnTo>
                  <a:lnTo>
                    <a:pt x="164" y="118"/>
                  </a:lnTo>
                  <a:lnTo>
                    <a:pt x="164" y="50"/>
                  </a:lnTo>
                  <a:lnTo>
                    <a:pt x="164" y="50"/>
                  </a:lnTo>
                  <a:close/>
                  <a:moveTo>
                    <a:pt x="164" y="211"/>
                  </a:moveTo>
                  <a:lnTo>
                    <a:pt x="164" y="211"/>
                  </a:lnTo>
                  <a:lnTo>
                    <a:pt x="167" y="210"/>
                  </a:lnTo>
                  <a:lnTo>
                    <a:pt x="170" y="207"/>
                  </a:lnTo>
                  <a:lnTo>
                    <a:pt x="175" y="199"/>
                  </a:lnTo>
                  <a:lnTo>
                    <a:pt x="175" y="199"/>
                  </a:lnTo>
                  <a:lnTo>
                    <a:pt x="179" y="187"/>
                  </a:lnTo>
                  <a:lnTo>
                    <a:pt x="180" y="175"/>
                  </a:lnTo>
                  <a:lnTo>
                    <a:pt x="180" y="175"/>
                  </a:lnTo>
                  <a:lnTo>
                    <a:pt x="179" y="165"/>
                  </a:lnTo>
                  <a:lnTo>
                    <a:pt x="178" y="163"/>
                  </a:lnTo>
                  <a:lnTo>
                    <a:pt x="175" y="160"/>
                  </a:lnTo>
                  <a:lnTo>
                    <a:pt x="175" y="160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67" y="159"/>
                  </a:lnTo>
                  <a:lnTo>
                    <a:pt x="167" y="159"/>
                  </a:lnTo>
                  <a:lnTo>
                    <a:pt x="164" y="160"/>
                  </a:lnTo>
                  <a:lnTo>
                    <a:pt x="164" y="211"/>
                  </a:lnTo>
                  <a:close/>
                  <a:moveTo>
                    <a:pt x="133" y="0"/>
                  </a:moveTo>
                  <a:lnTo>
                    <a:pt x="164" y="0"/>
                  </a:lnTo>
                  <a:lnTo>
                    <a:pt x="164" y="14"/>
                  </a:lnTo>
                  <a:lnTo>
                    <a:pt x="133" y="14"/>
                  </a:lnTo>
                  <a:lnTo>
                    <a:pt x="133" y="0"/>
                  </a:lnTo>
                  <a:lnTo>
                    <a:pt x="133" y="0"/>
                  </a:lnTo>
                  <a:close/>
                  <a:moveTo>
                    <a:pt x="133" y="50"/>
                  </a:moveTo>
                  <a:lnTo>
                    <a:pt x="164" y="50"/>
                  </a:lnTo>
                  <a:lnTo>
                    <a:pt x="164" y="118"/>
                  </a:lnTo>
                  <a:lnTo>
                    <a:pt x="149" y="119"/>
                  </a:lnTo>
                  <a:lnTo>
                    <a:pt x="133" y="192"/>
                  </a:lnTo>
                  <a:lnTo>
                    <a:pt x="133" y="122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3" y="110"/>
                  </a:lnTo>
                  <a:lnTo>
                    <a:pt x="133" y="50"/>
                  </a:lnTo>
                  <a:lnTo>
                    <a:pt x="133" y="50"/>
                  </a:lnTo>
                  <a:close/>
                  <a:moveTo>
                    <a:pt x="164" y="287"/>
                  </a:moveTo>
                  <a:lnTo>
                    <a:pt x="133" y="287"/>
                  </a:lnTo>
                  <a:lnTo>
                    <a:pt x="133" y="218"/>
                  </a:lnTo>
                  <a:lnTo>
                    <a:pt x="133" y="218"/>
                  </a:lnTo>
                  <a:lnTo>
                    <a:pt x="137" y="222"/>
                  </a:lnTo>
                  <a:lnTo>
                    <a:pt x="137" y="222"/>
                  </a:lnTo>
                  <a:lnTo>
                    <a:pt x="140" y="224"/>
                  </a:lnTo>
                  <a:lnTo>
                    <a:pt x="143" y="226"/>
                  </a:lnTo>
                  <a:lnTo>
                    <a:pt x="152" y="228"/>
                  </a:lnTo>
                  <a:lnTo>
                    <a:pt x="152" y="228"/>
                  </a:lnTo>
                  <a:lnTo>
                    <a:pt x="164" y="226"/>
                  </a:lnTo>
                  <a:lnTo>
                    <a:pt x="164" y="287"/>
                  </a:lnTo>
                  <a:lnTo>
                    <a:pt x="164" y="287"/>
                  </a:lnTo>
                  <a:close/>
                  <a:moveTo>
                    <a:pt x="164" y="160"/>
                  </a:moveTo>
                  <a:lnTo>
                    <a:pt x="164" y="160"/>
                  </a:lnTo>
                  <a:lnTo>
                    <a:pt x="163" y="161"/>
                  </a:lnTo>
                  <a:lnTo>
                    <a:pt x="153" y="201"/>
                  </a:lnTo>
                  <a:lnTo>
                    <a:pt x="153" y="201"/>
                  </a:lnTo>
                  <a:lnTo>
                    <a:pt x="153" y="205"/>
                  </a:lnTo>
                  <a:lnTo>
                    <a:pt x="153" y="205"/>
                  </a:lnTo>
                  <a:lnTo>
                    <a:pt x="153" y="207"/>
                  </a:lnTo>
                  <a:lnTo>
                    <a:pt x="156" y="210"/>
                  </a:lnTo>
                  <a:lnTo>
                    <a:pt x="159" y="211"/>
                  </a:lnTo>
                  <a:lnTo>
                    <a:pt x="161" y="211"/>
                  </a:lnTo>
                  <a:lnTo>
                    <a:pt x="161" y="211"/>
                  </a:lnTo>
                  <a:lnTo>
                    <a:pt x="164" y="211"/>
                  </a:lnTo>
                  <a:lnTo>
                    <a:pt x="164" y="160"/>
                  </a:lnTo>
                  <a:close/>
                  <a:moveTo>
                    <a:pt x="96" y="0"/>
                  </a:moveTo>
                  <a:lnTo>
                    <a:pt x="133" y="0"/>
                  </a:lnTo>
                  <a:lnTo>
                    <a:pt x="133" y="14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96" y="0"/>
                  </a:lnTo>
                  <a:close/>
                  <a:moveTo>
                    <a:pt x="96" y="50"/>
                  </a:moveTo>
                  <a:lnTo>
                    <a:pt x="133" y="50"/>
                  </a:lnTo>
                  <a:lnTo>
                    <a:pt x="133" y="110"/>
                  </a:lnTo>
                  <a:lnTo>
                    <a:pt x="133" y="110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17" y="110"/>
                  </a:lnTo>
                  <a:lnTo>
                    <a:pt x="110" y="111"/>
                  </a:lnTo>
                  <a:lnTo>
                    <a:pt x="103" y="115"/>
                  </a:lnTo>
                  <a:lnTo>
                    <a:pt x="96" y="121"/>
                  </a:lnTo>
                  <a:lnTo>
                    <a:pt x="96" y="50"/>
                  </a:lnTo>
                  <a:lnTo>
                    <a:pt x="96" y="50"/>
                  </a:lnTo>
                  <a:close/>
                  <a:moveTo>
                    <a:pt x="133" y="287"/>
                  </a:moveTo>
                  <a:lnTo>
                    <a:pt x="96" y="287"/>
                  </a:lnTo>
                  <a:lnTo>
                    <a:pt x="96" y="226"/>
                  </a:lnTo>
                  <a:lnTo>
                    <a:pt x="111" y="226"/>
                  </a:lnTo>
                  <a:lnTo>
                    <a:pt x="133" y="122"/>
                  </a:lnTo>
                  <a:lnTo>
                    <a:pt x="133" y="192"/>
                  </a:lnTo>
                  <a:lnTo>
                    <a:pt x="132" y="198"/>
                  </a:lnTo>
                  <a:lnTo>
                    <a:pt x="132" y="198"/>
                  </a:lnTo>
                  <a:lnTo>
                    <a:pt x="132" y="207"/>
                  </a:lnTo>
                  <a:lnTo>
                    <a:pt x="132" y="207"/>
                  </a:lnTo>
                  <a:lnTo>
                    <a:pt x="132" y="213"/>
                  </a:lnTo>
                  <a:lnTo>
                    <a:pt x="133" y="218"/>
                  </a:lnTo>
                  <a:lnTo>
                    <a:pt x="133" y="287"/>
                  </a:lnTo>
                  <a:lnTo>
                    <a:pt x="133" y="287"/>
                  </a:lnTo>
                  <a:close/>
                  <a:moveTo>
                    <a:pt x="96" y="186"/>
                  </a:moveTo>
                  <a:lnTo>
                    <a:pt x="101" y="169"/>
                  </a:lnTo>
                  <a:lnTo>
                    <a:pt x="101" y="169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96" y="186"/>
                  </a:lnTo>
                  <a:close/>
                  <a:moveTo>
                    <a:pt x="96" y="160"/>
                  </a:moveTo>
                  <a:lnTo>
                    <a:pt x="96" y="160"/>
                  </a:lnTo>
                  <a:lnTo>
                    <a:pt x="102" y="163"/>
                  </a:lnTo>
                  <a:lnTo>
                    <a:pt x="111" y="119"/>
                  </a:lnTo>
                  <a:lnTo>
                    <a:pt x="111" y="119"/>
                  </a:lnTo>
                  <a:lnTo>
                    <a:pt x="105" y="125"/>
                  </a:lnTo>
                  <a:lnTo>
                    <a:pt x="96" y="133"/>
                  </a:lnTo>
                  <a:lnTo>
                    <a:pt x="96" y="160"/>
                  </a:lnTo>
                  <a:close/>
                  <a:moveTo>
                    <a:pt x="82" y="0"/>
                  </a:moveTo>
                  <a:lnTo>
                    <a:pt x="96" y="0"/>
                  </a:lnTo>
                  <a:lnTo>
                    <a:pt x="96" y="14"/>
                  </a:lnTo>
                  <a:lnTo>
                    <a:pt x="82" y="14"/>
                  </a:lnTo>
                  <a:lnTo>
                    <a:pt x="82" y="0"/>
                  </a:lnTo>
                  <a:lnTo>
                    <a:pt x="82" y="0"/>
                  </a:lnTo>
                  <a:close/>
                  <a:moveTo>
                    <a:pt x="82" y="50"/>
                  </a:moveTo>
                  <a:lnTo>
                    <a:pt x="96" y="50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82" y="137"/>
                  </a:lnTo>
                  <a:lnTo>
                    <a:pt x="82" y="50"/>
                  </a:lnTo>
                  <a:lnTo>
                    <a:pt x="82" y="50"/>
                  </a:lnTo>
                  <a:close/>
                  <a:moveTo>
                    <a:pt x="96" y="287"/>
                  </a:moveTo>
                  <a:lnTo>
                    <a:pt x="82" y="287"/>
                  </a:lnTo>
                  <a:lnTo>
                    <a:pt x="82" y="164"/>
                  </a:lnTo>
                  <a:lnTo>
                    <a:pt x="82" y="164"/>
                  </a:lnTo>
                  <a:lnTo>
                    <a:pt x="90" y="165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88" y="226"/>
                  </a:lnTo>
                  <a:lnTo>
                    <a:pt x="96" y="226"/>
                  </a:lnTo>
                  <a:lnTo>
                    <a:pt x="96" y="287"/>
                  </a:lnTo>
                  <a:lnTo>
                    <a:pt x="96" y="287"/>
                  </a:lnTo>
                  <a:close/>
                  <a:moveTo>
                    <a:pt x="96" y="133"/>
                  </a:moveTo>
                  <a:lnTo>
                    <a:pt x="96" y="133"/>
                  </a:lnTo>
                  <a:lnTo>
                    <a:pt x="90" y="144"/>
                  </a:lnTo>
                  <a:lnTo>
                    <a:pt x="83" y="157"/>
                  </a:lnTo>
                  <a:lnTo>
                    <a:pt x="83" y="157"/>
                  </a:lnTo>
                  <a:lnTo>
                    <a:pt x="96" y="160"/>
                  </a:lnTo>
                  <a:lnTo>
                    <a:pt x="96" y="133"/>
                  </a:lnTo>
                  <a:close/>
                  <a:moveTo>
                    <a:pt x="40" y="0"/>
                  </a:moveTo>
                  <a:lnTo>
                    <a:pt x="82" y="0"/>
                  </a:lnTo>
                  <a:lnTo>
                    <a:pt x="82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7" y="15"/>
                  </a:lnTo>
                  <a:lnTo>
                    <a:pt x="22" y="19"/>
                  </a:lnTo>
                  <a:lnTo>
                    <a:pt x="18" y="25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8" y="39"/>
                  </a:lnTo>
                  <a:lnTo>
                    <a:pt x="22" y="45"/>
                  </a:lnTo>
                  <a:lnTo>
                    <a:pt x="27" y="49"/>
                  </a:lnTo>
                  <a:lnTo>
                    <a:pt x="36" y="50"/>
                  </a:lnTo>
                  <a:lnTo>
                    <a:pt x="82" y="50"/>
                  </a:lnTo>
                  <a:lnTo>
                    <a:pt x="82" y="137"/>
                  </a:lnTo>
                  <a:lnTo>
                    <a:pt x="82" y="137"/>
                  </a:lnTo>
                  <a:lnTo>
                    <a:pt x="69" y="155"/>
                  </a:lnTo>
                  <a:lnTo>
                    <a:pt x="69" y="155"/>
                  </a:lnTo>
                  <a:lnTo>
                    <a:pt x="61" y="155"/>
                  </a:lnTo>
                  <a:lnTo>
                    <a:pt x="61" y="155"/>
                  </a:lnTo>
                  <a:lnTo>
                    <a:pt x="48" y="156"/>
                  </a:lnTo>
                  <a:lnTo>
                    <a:pt x="42" y="157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4" y="163"/>
                  </a:lnTo>
                  <a:lnTo>
                    <a:pt x="31" y="167"/>
                  </a:lnTo>
                  <a:lnTo>
                    <a:pt x="29" y="169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8"/>
                  </a:lnTo>
                  <a:lnTo>
                    <a:pt x="31" y="180"/>
                  </a:lnTo>
                  <a:lnTo>
                    <a:pt x="31" y="180"/>
                  </a:lnTo>
                  <a:lnTo>
                    <a:pt x="34" y="182"/>
                  </a:lnTo>
                  <a:lnTo>
                    <a:pt x="40" y="183"/>
                  </a:lnTo>
                  <a:lnTo>
                    <a:pt x="40" y="183"/>
                  </a:lnTo>
                  <a:lnTo>
                    <a:pt x="42" y="183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6" y="179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8" y="168"/>
                  </a:lnTo>
                  <a:lnTo>
                    <a:pt x="52" y="165"/>
                  </a:lnTo>
                  <a:lnTo>
                    <a:pt x="52" y="165"/>
                  </a:lnTo>
                  <a:lnTo>
                    <a:pt x="57" y="164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54" y="182"/>
                  </a:lnTo>
                  <a:lnTo>
                    <a:pt x="54" y="182"/>
                  </a:lnTo>
                  <a:lnTo>
                    <a:pt x="48" y="195"/>
                  </a:lnTo>
                  <a:lnTo>
                    <a:pt x="44" y="207"/>
                  </a:lnTo>
                  <a:lnTo>
                    <a:pt x="41" y="218"/>
                  </a:lnTo>
                  <a:lnTo>
                    <a:pt x="41" y="228"/>
                  </a:lnTo>
                  <a:lnTo>
                    <a:pt x="41" y="228"/>
                  </a:lnTo>
                  <a:lnTo>
                    <a:pt x="41" y="233"/>
                  </a:lnTo>
                  <a:lnTo>
                    <a:pt x="42" y="237"/>
                  </a:lnTo>
                  <a:lnTo>
                    <a:pt x="45" y="240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3" y="244"/>
                  </a:lnTo>
                  <a:lnTo>
                    <a:pt x="61" y="244"/>
                  </a:lnTo>
                  <a:lnTo>
                    <a:pt x="61" y="244"/>
                  </a:lnTo>
                  <a:lnTo>
                    <a:pt x="60" y="240"/>
                  </a:lnTo>
                  <a:lnTo>
                    <a:pt x="60" y="236"/>
                  </a:lnTo>
                  <a:lnTo>
                    <a:pt x="60" y="236"/>
                  </a:lnTo>
                  <a:lnTo>
                    <a:pt x="61" y="221"/>
                  </a:lnTo>
                  <a:lnTo>
                    <a:pt x="61" y="221"/>
                  </a:lnTo>
                  <a:lnTo>
                    <a:pt x="64" y="207"/>
                  </a:lnTo>
                  <a:lnTo>
                    <a:pt x="68" y="194"/>
                  </a:lnTo>
                  <a:lnTo>
                    <a:pt x="73" y="179"/>
                  </a:lnTo>
                  <a:lnTo>
                    <a:pt x="80" y="164"/>
                  </a:lnTo>
                  <a:lnTo>
                    <a:pt x="80" y="164"/>
                  </a:lnTo>
                  <a:lnTo>
                    <a:pt x="82" y="164"/>
                  </a:lnTo>
                  <a:lnTo>
                    <a:pt x="82" y="287"/>
                  </a:lnTo>
                  <a:lnTo>
                    <a:pt x="40" y="287"/>
                  </a:lnTo>
                  <a:lnTo>
                    <a:pt x="40" y="287"/>
                  </a:lnTo>
                  <a:lnTo>
                    <a:pt x="31" y="286"/>
                  </a:lnTo>
                  <a:lnTo>
                    <a:pt x="25" y="285"/>
                  </a:lnTo>
                  <a:lnTo>
                    <a:pt x="18" y="280"/>
                  </a:lnTo>
                  <a:lnTo>
                    <a:pt x="13" y="275"/>
                  </a:lnTo>
                  <a:lnTo>
                    <a:pt x="7" y="270"/>
                  </a:lnTo>
                  <a:lnTo>
                    <a:pt x="4" y="263"/>
                  </a:lnTo>
                  <a:lnTo>
                    <a:pt x="2" y="256"/>
                  </a:lnTo>
                  <a:lnTo>
                    <a:pt x="0" y="24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2" y="31"/>
                  </a:lnTo>
                  <a:lnTo>
                    <a:pt x="4" y="25"/>
                  </a:lnTo>
                  <a:lnTo>
                    <a:pt x="7" y="18"/>
                  </a:lnTo>
                  <a:lnTo>
                    <a:pt x="13" y="12"/>
                  </a:lnTo>
                  <a:lnTo>
                    <a:pt x="18" y="7"/>
                  </a:lnTo>
                  <a:lnTo>
                    <a:pt x="25" y="4"/>
                  </a:lnTo>
                  <a:lnTo>
                    <a:pt x="31" y="2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171"/>
            <p:cNvSpPr>
              <a:spLocks noEditPoints="1"/>
            </p:cNvSpPr>
            <p:nvPr/>
          </p:nvSpPr>
          <p:spPr bwMode="auto">
            <a:xfrm>
              <a:off x="1722243" y="2074074"/>
              <a:ext cx="333242" cy="335125"/>
            </a:xfrm>
            <a:custGeom>
              <a:avLst/>
              <a:gdLst>
                <a:gd name="T0" fmla="*/ 337 w 354"/>
                <a:gd name="T1" fmla="*/ 299 h 356"/>
                <a:gd name="T2" fmla="*/ 352 w 354"/>
                <a:gd name="T3" fmla="*/ 91 h 356"/>
                <a:gd name="T4" fmla="*/ 339 w 354"/>
                <a:gd name="T5" fmla="*/ 154 h 356"/>
                <a:gd name="T6" fmla="*/ 333 w 354"/>
                <a:gd name="T7" fmla="*/ 150 h 356"/>
                <a:gd name="T8" fmla="*/ 333 w 354"/>
                <a:gd name="T9" fmla="*/ 206 h 356"/>
                <a:gd name="T10" fmla="*/ 289 w 354"/>
                <a:gd name="T11" fmla="*/ 221 h 356"/>
                <a:gd name="T12" fmla="*/ 306 w 354"/>
                <a:gd name="T13" fmla="*/ 244 h 356"/>
                <a:gd name="T14" fmla="*/ 283 w 354"/>
                <a:gd name="T15" fmla="*/ 267 h 356"/>
                <a:gd name="T16" fmla="*/ 306 w 354"/>
                <a:gd name="T17" fmla="*/ 338 h 356"/>
                <a:gd name="T18" fmla="*/ 283 w 354"/>
                <a:gd name="T19" fmla="*/ 59 h 356"/>
                <a:gd name="T20" fmla="*/ 317 w 354"/>
                <a:gd name="T21" fmla="*/ 59 h 356"/>
                <a:gd name="T22" fmla="*/ 271 w 354"/>
                <a:gd name="T23" fmla="*/ 47 h 356"/>
                <a:gd name="T24" fmla="*/ 263 w 354"/>
                <a:gd name="T25" fmla="*/ 12 h 356"/>
                <a:gd name="T26" fmla="*/ 272 w 354"/>
                <a:gd name="T27" fmla="*/ 223 h 356"/>
                <a:gd name="T28" fmla="*/ 283 w 354"/>
                <a:gd name="T29" fmla="*/ 68 h 356"/>
                <a:gd name="T30" fmla="*/ 272 w 354"/>
                <a:gd name="T31" fmla="*/ 264 h 356"/>
                <a:gd name="T32" fmla="*/ 274 w 354"/>
                <a:gd name="T33" fmla="*/ 356 h 356"/>
                <a:gd name="T34" fmla="*/ 263 w 354"/>
                <a:gd name="T35" fmla="*/ 28 h 356"/>
                <a:gd name="T36" fmla="*/ 259 w 354"/>
                <a:gd name="T37" fmla="*/ 50 h 356"/>
                <a:gd name="T38" fmla="*/ 236 w 354"/>
                <a:gd name="T39" fmla="*/ 50 h 356"/>
                <a:gd name="T40" fmla="*/ 230 w 354"/>
                <a:gd name="T41" fmla="*/ 28 h 356"/>
                <a:gd name="T42" fmla="*/ 263 w 354"/>
                <a:gd name="T43" fmla="*/ 68 h 356"/>
                <a:gd name="T44" fmla="*/ 263 w 354"/>
                <a:gd name="T45" fmla="*/ 231 h 356"/>
                <a:gd name="T46" fmla="*/ 228 w 354"/>
                <a:gd name="T47" fmla="*/ 269 h 356"/>
                <a:gd name="T48" fmla="*/ 228 w 354"/>
                <a:gd name="T49" fmla="*/ 216 h 356"/>
                <a:gd name="T50" fmla="*/ 263 w 354"/>
                <a:gd name="T51" fmla="*/ 348 h 356"/>
                <a:gd name="T52" fmla="*/ 228 w 354"/>
                <a:gd name="T53" fmla="*/ 28 h 356"/>
                <a:gd name="T54" fmla="*/ 225 w 354"/>
                <a:gd name="T55" fmla="*/ 49 h 356"/>
                <a:gd name="T56" fmla="*/ 228 w 354"/>
                <a:gd name="T57" fmla="*/ 4 h 356"/>
                <a:gd name="T58" fmla="*/ 179 w 354"/>
                <a:gd name="T59" fmla="*/ 68 h 356"/>
                <a:gd name="T60" fmla="*/ 228 w 354"/>
                <a:gd name="T61" fmla="*/ 216 h 356"/>
                <a:gd name="T62" fmla="*/ 228 w 354"/>
                <a:gd name="T63" fmla="*/ 299 h 356"/>
                <a:gd name="T64" fmla="*/ 133 w 354"/>
                <a:gd name="T65" fmla="*/ 43 h 356"/>
                <a:gd name="T66" fmla="*/ 126 w 354"/>
                <a:gd name="T67" fmla="*/ 4 h 356"/>
                <a:gd name="T68" fmla="*/ 179 w 354"/>
                <a:gd name="T69" fmla="*/ 68 h 356"/>
                <a:gd name="T70" fmla="*/ 179 w 354"/>
                <a:gd name="T71" fmla="*/ 242 h 356"/>
                <a:gd name="T72" fmla="*/ 171 w 354"/>
                <a:gd name="T73" fmla="*/ 162 h 356"/>
                <a:gd name="T74" fmla="*/ 115 w 354"/>
                <a:gd name="T75" fmla="*/ 31 h 356"/>
                <a:gd name="T76" fmla="*/ 123 w 354"/>
                <a:gd name="T77" fmla="*/ 50 h 356"/>
                <a:gd name="T78" fmla="*/ 100 w 354"/>
                <a:gd name="T79" fmla="*/ 43 h 356"/>
                <a:gd name="T80" fmla="*/ 90 w 354"/>
                <a:gd name="T81" fmla="*/ 12 h 356"/>
                <a:gd name="T82" fmla="*/ 126 w 354"/>
                <a:gd name="T83" fmla="*/ 96 h 356"/>
                <a:gd name="T84" fmla="*/ 90 w 354"/>
                <a:gd name="T85" fmla="*/ 256 h 356"/>
                <a:gd name="T86" fmla="*/ 126 w 354"/>
                <a:gd name="T87" fmla="*/ 162 h 356"/>
                <a:gd name="T88" fmla="*/ 90 w 354"/>
                <a:gd name="T89" fmla="*/ 348 h 356"/>
                <a:gd name="T90" fmla="*/ 79 w 354"/>
                <a:gd name="T91" fmla="*/ 39 h 356"/>
                <a:gd name="T92" fmla="*/ 71 w 354"/>
                <a:gd name="T93" fmla="*/ 20 h 356"/>
                <a:gd name="T94" fmla="*/ 90 w 354"/>
                <a:gd name="T95" fmla="*/ 162 h 356"/>
                <a:gd name="T96" fmla="*/ 90 w 354"/>
                <a:gd name="T97" fmla="*/ 68 h 356"/>
                <a:gd name="T98" fmla="*/ 81 w 354"/>
                <a:gd name="T99" fmla="*/ 264 h 356"/>
                <a:gd name="T100" fmla="*/ 84 w 354"/>
                <a:gd name="T101" fmla="*/ 353 h 356"/>
                <a:gd name="T102" fmla="*/ 37 w 354"/>
                <a:gd name="T103" fmla="*/ 59 h 356"/>
                <a:gd name="T104" fmla="*/ 71 w 354"/>
                <a:gd name="T105" fmla="*/ 20 h 356"/>
                <a:gd name="T106" fmla="*/ 54 w 354"/>
                <a:gd name="T107" fmla="*/ 227 h 356"/>
                <a:gd name="T108" fmla="*/ 50 w 354"/>
                <a:gd name="T109" fmla="*/ 257 h 356"/>
                <a:gd name="T110" fmla="*/ 16 w 354"/>
                <a:gd name="T111" fmla="*/ 299 h 356"/>
                <a:gd name="T112" fmla="*/ 71 w 354"/>
                <a:gd name="T113" fmla="*/ 68 h 356"/>
                <a:gd name="T114" fmla="*/ 49 w 354"/>
                <a:gd name="T115" fmla="*/ 345 h 356"/>
                <a:gd name="T116" fmla="*/ 20 w 354"/>
                <a:gd name="T117" fmla="*/ 150 h 356"/>
                <a:gd name="T118" fmla="*/ 16 w 354"/>
                <a:gd name="T119" fmla="*/ 154 h 356"/>
                <a:gd name="T120" fmla="*/ 0 w 354"/>
                <a:gd name="T121" fmla="*/ 95 h 356"/>
                <a:gd name="T122" fmla="*/ 16 w 354"/>
                <a:gd name="T123" fmla="*/ 96 h 356"/>
                <a:gd name="T124" fmla="*/ 16 w 354"/>
                <a:gd name="T125" fmla="*/ 21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4" h="356">
                  <a:moveTo>
                    <a:pt x="337" y="299"/>
                  </a:moveTo>
                  <a:lnTo>
                    <a:pt x="337" y="210"/>
                  </a:lnTo>
                  <a:lnTo>
                    <a:pt x="337" y="210"/>
                  </a:lnTo>
                  <a:lnTo>
                    <a:pt x="340" y="215"/>
                  </a:lnTo>
                  <a:lnTo>
                    <a:pt x="341" y="222"/>
                  </a:lnTo>
                  <a:lnTo>
                    <a:pt x="341" y="299"/>
                  </a:lnTo>
                  <a:lnTo>
                    <a:pt x="337" y="299"/>
                  </a:lnTo>
                  <a:lnTo>
                    <a:pt x="337" y="299"/>
                  </a:lnTo>
                  <a:close/>
                  <a:moveTo>
                    <a:pt x="337" y="154"/>
                  </a:moveTo>
                  <a:lnTo>
                    <a:pt x="337" y="96"/>
                  </a:lnTo>
                  <a:lnTo>
                    <a:pt x="337" y="96"/>
                  </a:lnTo>
                  <a:lnTo>
                    <a:pt x="339" y="95"/>
                  </a:lnTo>
                  <a:lnTo>
                    <a:pt x="348" y="91"/>
                  </a:lnTo>
                  <a:lnTo>
                    <a:pt x="348" y="91"/>
                  </a:lnTo>
                  <a:lnTo>
                    <a:pt x="350" y="91"/>
                  </a:lnTo>
                  <a:lnTo>
                    <a:pt x="352" y="91"/>
                  </a:lnTo>
                  <a:lnTo>
                    <a:pt x="354" y="93"/>
                  </a:lnTo>
                  <a:lnTo>
                    <a:pt x="354" y="95"/>
                  </a:lnTo>
                  <a:lnTo>
                    <a:pt x="354" y="142"/>
                  </a:lnTo>
                  <a:lnTo>
                    <a:pt x="354" y="142"/>
                  </a:lnTo>
                  <a:lnTo>
                    <a:pt x="352" y="147"/>
                  </a:lnTo>
                  <a:lnTo>
                    <a:pt x="350" y="149"/>
                  </a:lnTo>
                  <a:lnTo>
                    <a:pt x="348" y="150"/>
                  </a:lnTo>
                  <a:lnTo>
                    <a:pt x="339" y="154"/>
                  </a:lnTo>
                  <a:lnTo>
                    <a:pt x="339" y="154"/>
                  </a:lnTo>
                  <a:lnTo>
                    <a:pt x="337" y="154"/>
                  </a:lnTo>
                  <a:lnTo>
                    <a:pt x="337" y="154"/>
                  </a:lnTo>
                  <a:close/>
                  <a:moveTo>
                    <a:pt x="337" y="96"/>
                  </a:moveTo>
                  <a:lnTo>
                    <a:pt x="337" y="154"/>
                  </a:lnTo>
                  <a:lnTo>
                    <a:pt x="337" y="154"/>
                  </a:lnTo>
                  <a:lnTo>
                    <a:pt x="335" y="153"/>
                  </a:lnTo>
                  <a:lnTo>
                    <a:pt x="333" y="150"/>
                  </a:lnTo>
                  <a:lnTo>
                    <a:pt x="333" y="103"/>
                  </a:lnTo>
                  <a:lnTo>
                    <a:pt x="333" y="103"/>
                  </a:lnTo>
                  <a:lnTo>
                    <a:pt x="335" y="99"/>
                  </a:lnTo>
                  <a:lnTo>
                    <a:pt x="337" y="96"/>
                  </a:lnTo>
                  <a:lnTo>
                    <a:pt x="337" y="96"/>
                  </a:lnTo>
                  <a:close/>
                  <a:moveTo>
                    <a:pt x="337" y="210"/>
                  </a:moveTo>
                  <a:lnTo>
                    <a:pt x="337" y="210"/>
                  </a:lnTo>
                  <a:lnTo>
                    <a:pt x="333" y="206"/>
                  </a:lnTo>
                  <a:lnTo>
                    <a:pt x="329" y="202"/>
                  </a:lnTo>
                  <a:lnTo>
                    <a:pt x="324" y="199"/>
                  </a:lnTo>
                  <a:lnTo>
                    <a:pt x="317" y="199"/>
                  </a:lnTo>
                  <a:lnTo>
                    <a:pt x="317" y="68"/>
                  </a:lnTo>
                  <a:lnTo>
                    <a:pt x="283" y="68"/>
                  </a:lnTo>
                  <a:lnTo>
                    <a:pt x="283" y="221"/>
                  </a:lnTo>
                  <a:lnTo>
                    <a:pt x="283" y="221"/>
                  </a:lnTo>
                  <a:lnTo>
                    <a:pt x="289" y="221"/>
                  </a:lnTo>
                  <a:lnTo>
                    <a:pt x="293" y="222"/>
                  </a:lnTo>
                  <a:lnTo>
                    <a:pt x="297" y="225"/>
                  </a:lnTo>
                  <a:lnTo>
                    <a:pt x="299" y="227"/>
                  </a:lnTo>
                  <a:lnTo>
                    <a:pt x="302" y="230"/>
                  </a:lnTo>
                  <a:lnTo>
                    <a:pt x="305" y="234"/>
                  </a:lnTo>
                  <a:lnTo>
                    <a:pt x="306" y="239"/>
                  </a:lnTo>
                  <a:lnTo>
                    <a:pt x="306" y="244"/>
                  </a:lnTo>
                  <a:lnTo>
                    <a:pt x="306" y="244"/>
                  </a:lnTo>
                  <a:lnTo>
                    <a:pt x="306" y="248"/>
                  </a:lnTo>
                  <a:lnTo>
                    <a:pt x="305" y="253"/>
                  </a:lnTo>
                  <a:lnTo>
                    <a:pt x="302" y="257"/>
                  </a:lnTo>
                  <a:lnTo>
                    <a:pt x="299" y="260"/>
                  </a:lnTo>
                  <a:lnTo>
                    <a:pt x="297" y="262"/>
                  </a:lnTo>
                  <a:lnTo>
                    <a:pt x="293" y="265"/>
                  </a:lnTo>
                  <a:lnTo>
                    <a:pt x="289" y="267"/>
                  </a:lnTo>
                  <a:lnTo>
                    <a:pt x="283" y="267"/>
                  </a:lnTo>
                  <a:lnTo>
                    <a:pt x="283" y="299"/>
                  </a:lnTo>
                  <a:lnTo>
                    <a:pt x="337" y="299"/>
                  </a:lnTo>
                  <a:lnTo>
                    <a:pt x="337" y="210"/>
                  </a:lnTo>
                  <a:lnTo>
                    <a:pt x="337" y="210"/>
                  </a:lnTo>
                  <a:close/>
                  <a:moveTo>
                    <a:pt x="283" y="356"/>
                  </a:moveTo>
                  <a:lnTo>
                    <a:pt x="283" y="314"/>
                  </a:lnTo>
                  <a:lnTo>
                    <a:pt x="306" y="314"/>
                  </a:lnTo>
                  <a:lnTo>
                    <a:pt x="306" y="338"/>
                  </a:lnTo>
                  <a:lnTo>
                    <a:pt x="306" y="338"/>
                  </a:lnTo>
                  <a:lnTo>
                    <a:pt x="305" y="345"/>
                  </a:lnTo>
                  <a:lnTo>
                    <a:pt x="301" y="350"/>
                  </a:lnTo>
                  <a:lnTo>
                    <a:pt x="295" y="355"/>
                  </a:lnTo>
                  <a:lnTo>
                    <a:pt x="289" y="356"/>
                  </a:lnTo>
                  <a:lnTo>
                    <a:pt x="283" y="356"/>
                  </a:lnTo>
                  <a:lnTo>
                    <a:pt x="283" y="356"/>
                  </a:lnTo>
                  <a:close/>
                  <a:moveTo>
                    <a:pt x="283" y="59"/>
                  </a:moveTo>
                  <a:lnTo>
                    <a:pt x="283" y="20"/>
                  </a:lnTo>
                  <a:lnTo>
                    <a:pt x="283" y="20"/>
                  </a:lnTo>
                  <a:lnTo>
                    <a:pt x="298" y="30"/>
                  </a:lnTo>
                  <a:lnTo>
                    <a:pt x="309" y="38"/>
                  </a:lnTo>
                  <a:lnTo>
                    <a:pt x="313" y="43"/>
                  </a:lnTo>
                  <a:lnTo>
                    <a:pt x="316" y="49"/>
                  </a:lnTo>
                  <a:lnTo>
                    <a:pt x="317" y="54"/>
                  </a:lnTo>
                  <a:lnTo>
                    <a:pt x="317" y="59"/>
                  </a:lnTo>
                  <a:lnTo>
                    <a:pt x="283" y="59"/>
                  </a:lnTo>
                  <a:close/>
                  <a:moveTo>
                    <a:pt x="283" y="20"/>
                  </a:moveTo>
                  <a:lnTo>
                    <a:pt x="283" y="59"/>
                  </a:lnTo>
                  <a:lnTo>
                    <a:pt x="263" y="59"/>
                  </a:lnTo>
                  <a:lnTo>
                    <a:pt x="263" y="50"/>
                  </a:lnTo>
                  <a:lnTo>
                    <a:pt x="263" y="50"/>
                  </a:lnTo>
                  <a:lnTo>
                    <a:pt x="268" y="50"/>
                  </a:lnTo>
                  <a:lnTo>
                    <a:pt x="271" y="47"/>
                  </a:lnTo>
                  <a:lnTo>
                    <a:pt x="274" y="43"/>
                  </a:lnTo>
                  <a:lnTo>
                    <a:pt x="275" y="39"/>
                  </a:lnTo>
                  <a:lnTo>
                    <a:pt x="275" y="39"/>
                  </a:lnTo>
                  <a:lnTo>
                    <a:pt x="274" y="35"/>
                  </a:lnTo>
                  <a:lnTo>
                    <a:pt x="271" y="31"/>
                  </a:lnTo>
                  <a:lnTo>
                    <a:pt x="268" y="28"/>
                  </a:lnTo>
                  <a:lnTo>
                    <a:pt x="263" y="28"/>
                  </a:lnTo>
                  <a:lnTo>
                    <a:pt x="263" y="12"/>
                  </a:lnTo>
                  <a:lnTo>
                    <a:pt x="263" y="12"/>
                  </a:lnTo>
                  <a:lnTo>
                    <a:pt x="283" y="20"/>
                  </a:lnTo>
                  <a:lnTo>
                    <a:pt x="283" y="20"/>
                  </a:lnTo>
                  <a:close/>
                  <a:moveTo>
                    <a:pt x="283" y="68"/>
                  </a:moveTo>
                  <a:lnTo>
                    <a:pt x="283" y="221"/>
                  </a:lnTo>
                  <a:lnTo>
                    <a:pt x="283" y="221"/>
                  </a:lnTo>
                  <a:lnTo>
                    <a:pt x="278" y="221"/>
                  </a:lnTo>
                  <a:lnTo>
                    <a:pt x="272" y="223"/>
                  </a:lnTo>
                  <a:lnTo>
                    <a:pt x="267" y="227"/>
                  </a:lnTo>
                  <a:lnTo>
                    <a:pt x="263" y="231"/>
                  </a:lnTo>
                  <a:lnTo>
                    <a:pt x="263" y="162"/>
                  </a:lnTo>
                  <a:lnTo>
                    <a:pt x="272" y="162"/>
                  </a:lnTo>
                  <a:lnTo>
                    <a:pt x="272" y="96"/>
                  </a:lnTo>
                  <a:lnTo>
                    <a:pt x="263" y="96"/>
                  </a:lnTo>
                  <a:lnTo>
                    <a:pt x="263" y="68"/>
                  </a:lnTo>
                  <a:lnTo>
                    <a:pt x="283" y="68"/>
                  </a:lnTo>
                  <a:lnTo>
                    <a:pt x="283" y="68"/>
                  </a:lnTo>
                  <a:close/>
                  <a:moveTo>
                    <a:pt x="283" y="267"/>
                  </a:moveTo>
                  <a:lnTo>
                    <a:pt x="283" y="299"/>
                  </a:lnTo>
                  <a:lnTo>
                    <a:pt x="263" y="299"/>
                  </a:lnTo>
                  <a:lnTo>
                    <a:pt x="263" y="256"/>
                  </a:lnTo>
                  <a:lnTo>
                    <a:pt x="263" y="256"/>
                  </a:lnTo>
                  <a:lnTo>
                    <a:pt x="267" y="260"/>
                  </a:lnTo>
                  <a:lnTo>
                    <a:pt x="272" y="264"/>
                  </a:lnTo>
                  <a:lnTo>
                    <a:pt x="278" y="267"/>
                  </a:lnTo>
                  <a:lnTo>
                    <a:pt x="283" y="267"/>
                  </a:lnTo>
                  <a:lnTo>
                    <a:pt x="283" y="267"/>
                  </a:lnTo>
                  <a:close/>
                  <a:moveTo>
                    <a:pt x="283" y="314"/>
                  </a:moveTo>
                  <a:lnTo>
                    <a:pt x="283" y="356"/>
                  </a:lnTo>
                  <a:lnTo>
                    <a:pt x="278" y="356"/>
                  </a:lnTo>
                  <a:lnTo>
                    <a:pt x="278" y="356"/>
                  </a:lnTo>
                  <a:lnTo>
                    <a:pt x="274" y="356"/>
                  </a:lnTo>
                  <a:lnTo>
                    <a:pt x="270" y="353"/>
                  </a:lnTo>
                  <a:lnTo>
                    <a:pt x="267" y="352"/>
                  </a:lnTo>
                  <a:lnTo>
                    <a:pt x="263" y="348"/>
                  </a:lnTo>
                  <a:lnTo>
                    <a:pt x="263" y="314"/>
                  </a:lnTo>
                  <a:lnTo>
                    <a:pt x="283" y="314"/>
                  </a:lnTo>
                  <a:close/>
                  <a:moveTo>
                    <a:pt x="263" y="12"/>
                  </a:moveTo>
                  <a:lnTo>
                    <a:pt x="263" y="28"/>
                  </a:lnTo>
                  <a:lnTo>
                    <a:pt x="263" y="28"/>
                  </a:lnTo>
                  <a:lnTo>
                    <a:pt x="259" y="28"/>
                  </a:lnTo>
                  <a:lnTo>
                    <a:pt x="256" y="31"/>
                  </a:lnTo>
                  <a:lnTo>
                    <a:pt x="253" y="35"/>
                  </a:lnTo>
                  <a:lnTo>
                    <a:pt x="252" y="39"/>
                  </a:lnTo>
                  <a:lnTo>
                    <a:pt x="252" y="39"/>
                  </a:lnTo>
                  <a:lnTo>
                    <a:pt x="253" y="43"/>
                  </a:lnTo>
                  <a:lnTo>
                    <a:pt x="256" y="47"/>
                  </a:lnTo>
                  <a:lnTo>
                    <a:pt x="259" y="50"/>
                  </a:lnTo>
                  <a:lnTo>
                    <a:pt x="263" y="50"/>
                  </a:lnTo>
                  <a:lnTo>
                    <a:pt x="263" y="59"/>
                  </a:lnTo>
                  <a:lnTo>
                    <a:pt x="228" y="59"/>
                  </a:lnTo>
                  <a:lnTo>
                    <a:pt x="228" y="50"/>
                  </a:lnTo>
                  <a:lnTo>
                    <a:pt x="228" y="50"/>
                  </a:lnTo>
                  <a:lnTo>
                    <a:pt x="230" y="50"/>
                  </a:lnTo>
                  <a:lnTo>
                    <a:pt x="230" y="50"/>
                  </a:lnTo>
                  <a:lnTo>
                    <a:pt x="236" y="50"/>
                  </a:lnTo>
                  <a:lnTo>
                    <a:pt x="238" y="47"/>
                  </a:lnTo>
                  <a:lnTo>
                    <a:pt x="241" y="43"/>
                  </a:lnTo>
                  <a:lnTo>
                    <a:pt x="243" y="39"/>
                  </a:lnTo>
                  <a:lnTo>
                    <a:pt x="243" y="39"/>
                  </a:lnTo>
                  <a:lnTo>
                    <a:pt x="241" y="35"/>
                  </a:lnTo>
                  <a:lnTo>
                    <a:pt x="238" y="31"/>
                  </a:lnTo>
                  <a:lnTo>
                    <a:pt x="236" y="28"/>
                  </a:lnTo>
                  <a:lnTo>
                    <a:pt x="230" y="28"/>
                  </a:lnTo>
                  <a:lnTo>
                    <a:pt x="230" y="28"/>
                  </a:lnTo>
                  <a:lnTo>
                    <a:pt x="228" y="28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47" y="8"/>
                  </a:lnTo>
                  <a:lnTo>
                    <a:pt x="263" y="12"/>
                  </a:lnTo>
                  <a:lnTo>
                    <a:pt x="263" y="12"/>
                  </a:lnTo>
                  <a:close/>
                  <a:moveTo>
                    <a:pt x="263" y="68"/>
                  </a:moveTo>
                  <a:lnTo>
                    <a:pt x="263" y="96"/>
                  </a:lnTo>
                  <a:lnTo>
                    <a:pt x="228" y="96"/>
                  </a:lnTo>
                  <a:lnTo>
                    <a:pt x="228" y="68"/>
                  </a:lnTo>
                  <a:lnTo>
                    <a:pt x="263" y="68"/>
                  </a:lnTo>
                  <a:lnTo>
                    <a:pt x="263" y="68"/>
                  </a:lnTo>
                  <a:close/>
                  <a:moveTo>
                    <a:pt x="263" y="162"/>
                  </a:moveTo>
                  <a:lnTo>
                    <a:pt x="263" y="231"/>
                  </a:lnTo>
                  <a:lnTo>
                    <a:pt x="263" y="231"/>
                  </a:lnTo>
                  <a:lnTo>
                    <a:pt x="262" y="237"/>
                  </a:lnTo>
                  <a:lnTo>
                    <a:pt x="260" y="244"/>
                  </a:lnTo>
                  <a:lnTo>
                    <a:pt x="260" y="244"/>
                  </a:lnTo>
                  <a:lnTo>
                    <a:pt x="262" y="250"/>
                  </a:lnTo>
                  <a:lnTo>
                    <a:pt x="263" y="256"/>
                  </a:lnTo>
                  <a:lnTo>
                    <a:pt x="263" y="299"/>
                  </a:lnTo>
                  <a:lnTo>
                    <a:pt x="228" y="299"/>
                  </a:lnTo>
                  <a:lnTo>
                    <a:pt x="228" y="269"/>
                  </a:lnTo>
                  <a:lnTo>
                    <a:pt x="229" y="269"/>
                  </a:lnTo>
                  <a:lnTo>
                    <a:pt x="229" y="253"/>
                  </a:lnTo>
                  <a:lnTo>
                    <a:pt x="228" y="253"/>
                  </a:lnTo>
                  <a:lnTo>
                    <a:pt x="228" y="242"/>
                  </a:lnTo>
                  <a:lnTo>
                    <a:pt x="229" y="242"/>
                  </a:lnTo>
                  <a:lnTo>
                    <a:pt x="229" y="227"/>
                  </a:lnTo>
                  <a:lnTo>
                    <a:pt x="228" y="227"/>
                  </a:lnTo>
                  <a:lnTo>
                    <a:pt x="228" y="216"/>
                  </a:lnTo>
                  <a:lnTo>
                    <a:pt x="229" y="216"/>
                  </a:lnTo>
                  <a:lnTo>
                    <a:pt x="229" y="200"/>
                  </a:lnTo>
                  <a:lnTo>
                    <a:pt x="228" y="200"/>
                  </a:lnTo>
                  <a:lnTo>
                    <a:pt x="228" y="162"/>
                  </a:lnTo>
                  <a:lnTo>
                    <a:pt x="263" y="162"/>
                  </a:lnTo>
                  <a:lnTo>
                    <a:pt x="263" y="162"/>
                  </a:lnTo>
                  <a:close/>
                  <a:moveTo>
                    <a:pt x="263" y="314"/>
                  </a:moveTo>
                  <a:lnTo>
                    <a:pt x="263" y="348"/>
                  </a:lnTo>
                  <a:lnTo>
                    <a:pt x="263" y="348"/>
                  </a:lnTo>
                  <a:lnTo>
                    <a:pt x="262" y="344"/>
                  </a:lnTo>
                  <a:lnTo>
                    <a:pt x="260" y="338"/>
                  </a:lnTo>
                  <a:lnTo>
                    <a:pt x="260" y="314"/>
                  </a:lnTo>
                  <a:lnTo>
                    <a:pt x="263" y="314"/>
                  </a:lnTo>
                  <a:close/>
                  <a:moveTo>
                    <a:pt x="228" y="4"/>
                  </a:moveTo>
                  <a:lnTo>
                    <a:pt x="228" y="28"/>
                  </a:lnTo>
                  <a:lnTo>
                    <a:pt x="228" y="28"/>
                  </a:lnTo>
                  <a:lnTo>
                    <a:pt x="225" y="30"/>
                  </a:lnTo>
                  <a:lnTo>
                    <a:pt x="222" y="32"/>
                  </a:lnTo>
                  <a:lnTo>
                    <a:pt x="221" y="35"/>
                  </a:lnTo>
                  <a:lnTo>
                    <a:pt x="220" y="39"/>
                  </a:lnTo>
                  <a:lnTo>
                    <a:pt x="220" y="39"/>
                  </a:lnTo>
                  <a:lnTo>
                    <a:pt x="221" y="43"/>
                  </a:lnTo>
                  <a:lnTo>
                    <a:pt x="222" y="46"/>
                  </a:lnTo>
                  <a:lnTo>
                    <a:pt x="225" y="49"/>
                  </a:lnTo>
                  <a:lnTo>
                    <a:pt x="228" y="50"/>
                  </a:lnTo>
                  <a:lnTo>
                    <a:pt x="228" y="59"/>
                  </a:lnTo>
                  <a:lnTo>
                    <a:pt x="179" y="59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203" y="1"/>
                  </a:lnTo>
                  <a:lnTo>
                    <a:pt x="228" y="4"/>
                  </a:lnTo>
                  <a:lnTo>
                    <a:pt x="228" y="4"/>
                  </a:lnTo>
                  <a:close/>
                  <a:moveTo>
                    <a:pt x="228" y="68"/>
                  </a:moveTo>
                  <a:lnTo>
                    <a:pt x="228" y="96"/>
                  </a:lnTo>
                  <a:lnTo>
                    <a:pt x="183" y="96"/>
                  </a:lnTo>
                  <a:lnTo>
                    <a:pt x="183" y="162"/>
                  </a:lnTo>
                  <a:lnTo>
                    <a:pt x="228" y="162"/>
                  </a:lnTo>
                  <a:lnTo>
                    <a:pt x="228" y="200"/>
                  </a:lnTo>
                  <a:lnTo>
                    <a:pt x="179" y="200"/>
                  </a:lnTo>
                  <a:lnTo>
                    <a:pt x="179" y="68"/>
                  </a:lnTo>
                  <a:lnTo>
                    <a:pt x="228" y="68"/>
                  </a:lnTo>
                  <a:lnTo>
                    <a:pt x="228" y="68"/>
                  </a:lnTo>
                  <a:close/>
                  <a:moveTo>
                    <a:pt x="228" y="216"/>
                  </a:moveTo>
                  <a:lnTo>
                    <a:pt x="228" y="227"/>
                  </a:lnTo>
                  <a:lnTo>
                    <a:pt x="179" y="227"/>
                  </a:lnTo>
                  <a:lnTo>
                    <a:pt x="179" y="216"/>
                  </a:lnTo>
                  <a:lnTo>
                    <a:pt x="228" y="216"/>
                  </a:lnTo>
                  <a:lnTo>
                    <a:pt x="228" y="216"/>
                  </a:lnTo>
                  <a:close/>
                  <a:moveTo>
                    <a:pt x="228" y="242"/>
                  </a:moveTo>
                  <a:lnTo>
                    <a:pt x="228" y="253"/>
                  </a:lnTo>
                  <a:lnTo>
                    <a:pt x="179" y="253"/>
                  </a:lnTo>
                  <a:lnTo>
                    <a:pt x="179" y="242"/>
                  </a:lnTo>
                  <a:lnTo>
                    <a:pt x="228" y="242"/>
                  </a:lnTo>
                  <a:lnTo>
                    <a:pt x="228" y="242"/>
                  </a:lnTo>
                  <a:close/>
                  <a:moveTo>
                    <a:pt x="228" y="269"/>
                  </a:moveTo>
                  <a:lnTo>
                    <a:pt x="228" y="299"/>
                  </a:lnTo>
                  <a:lnTo>
                    <a:pt x="179" y="299"/>
                  </a:lnTo>
                  <a:lnTo>
                    <a:pt x="179" y="269"/>
                  </a:lnTo>
                  <a:lnTo>
                    <a:pt x="228" y="269"/>
                  </a:lnTo>
                  <a:close/>
                  <a:moveTo>
                    <a:pt x="126" y="50"/>
                  </a:moveTo>
                  <a:lnTo>
                    <a:pt x="126" y="50"/>
                  </a:lnTo>
                  <a:lnTo>
                    <a:pt x="129" y="49"/>
                  </a:lnTo>
                  <a:lnTo>
                    <a:pt x="132" y="46"/>
                  </a:lnTo>
                  <a:lnTo>
                    <a:pt x="133" y="43"/>
                  </a:lnTo>
                  <a:lnTo>
                    <a:pt x="134" y="39"/>
                  </a:lnTo>
                  <a:lnTo>
                    <a:pt x="134" y="39"/>
                  </a:lnTo>
                  <a:lnTo>
                    <a:pt x="133" y="35"/>
                  </a:lnTo>
                  <a:lnTo>
                    <a:pt x="132" y="32"/>
                  </a:lnTo>
                  <a:lnTo>
                    <a:pt x="129" y="30"/>
                  </a:lnTo>
                  <a:lnTo>
                    <a:pt x="126" y="28"/>
                  </a:lnTo>
                  <a:lnTo>
                    <a:pt x="126" y="4"/>
                  </a:lnTo>
                  <a:lnTo>
                    <a:pt x="126" y="4"/>
                  </a:lnTo>
                  <a:lnTo>
                    <a:pt x="150" y="1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79" y="59"/>
                  </a:lnTo>
                  <a:lnTo>
                    <a:pt x="126" y="59"/>
                  </a:lnTo>
                  <a:lnTo>
                    <a:pt x="126" y="50"/>
                  </a:lnTo>
                  <a:lnTo>
                    <a:pt x="126" y="50"/>
                  </a:lnTo>
                  <a:close/>
                  <a:moveTo>
                    <a:pt x="179" y="68"/>
                  </a:moveTo>
                  <a:lnTo>
                    <a:pt x="179" y="200"/>
                  </a:lnTo>
                  <a:lnTo>
                    <a:pt x="127" y="200"/>
                  </a:lnTo>
                  <a:lnTo>
                    <a:pt x="127" y="216"/>
                  </a:lnTo>
                  <a:lnTo>
                    <a:pt x="179" y="216"/>
                  </a:lnTo>
                  <a:lnTo>
                    <a:pt x="179" y="227"/>
                  </a:lnTo>
                  <a:lnTo>
                    <a:pt x="127" y="227"/>
                  </a:lnTo>
                  <a:lnTo>
                    <a:pt x="127" y="242"/>
                  </a:lnTo>
                  <a:lnTo>
                    <a:pt x="179" y="242"/>
                  </a:lnTo>
                  <a:lnTo>
                    <a:pt x="179" y="253"/>
                  </a:lnTo>
                  <a:lnTo>
                    <a:pt x="127" y="253"/>
                  </a:lnTo>
                  <a:lnTo>
                    <a:pt x="127" y="269"/>
                  </a:lnTo>
                  <a:lnTo>
                    <a:pt x="179" y="269"/>
                  </a:lnTo>
                  <a:lnTo>
                    <a:pt x="179" y="299"/>
                  </a:lnTo>
                  <a:lnTo>
                    <a:pt x="126" y="299"/>
                  </a:lnTo>
                  <a:lnTo>
                    <a:pt x="126" y="162"/>
                  </a:lnTo>
                  <a:lnTo>
                    <a:pt x="171" y="162"/>
                  </a:lnTo>
                  <a:lnTo>
                    <a:pt x="171" y="96"/>
                  </a:lnTo>
                  <a:lnTo>
                    <a:pt x="126" y="96"/>
                  </a:lnTo>
                  <a:lnTo>
                    <a:pt x="126" y="68"/>
                  </a:lnTo>
                  <a:lnTo>
                    <a:pt x="179" y="68"/>
                  </a:lnTo>
                  <a:close/>
                  <a:moveTo>
                    <a:pt x="123" y="28"/>
                  </a:moveTo>
                  <a:lnTo>
                    <a:pt x="123" y="28"/>
                  </a:lnTo>
                  <a:lnTo>
                    <a:pt x="118" y="28"/>
                  </a:lnTo>
                  <a:lnTo>
                    <a:pt x="115" y="31"/>
                  </a:lnTo>
                  <a:lnTo>
                    <a:pt x="113" y="35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113" y="43"/>
                  </a:lnTo>
                  <a:lnTo>
                    <a:pt x="115" y="47"/>
                  </a:lnTo>
                  <a:lnTo>
                    <a:pt x="118" y="50"/>
                  </a:lnTo>
                  <a:lnTo>
                    <a:pt x="123" y="50"/>
                  </a:lnTo>
                  <a:lnTo>
                    <a:pt x="123" y="50"/>
                  </a:lnTo>
                  <a:lnTo>
                    <a:pt x="126" y="50"/>
                  </a:lnTo>
                  <a:lnTo>
                    <a:pt x="126" y="59"/>
                  </a:lnTo>
                  <a:lnTo>
                    <a:pt x="90" y="59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5" y="50"/>
                  </a:lnTo>
                  <a:lnTo>
                    <a:pt x="98" y="47"/>
                  </a:lnTo>
                  <a:lnTo>
                    <a:pt x="100" y="43"/>
                  </a:lnTo>
                  <a:lnTo>
                    <a:pt x="102" y="39"/>
                  </a:lnTo>
                  <a:lnTo>
                    <a:pt x="102" y="39"/>
                  </a:lnTo>
                  <a:lnTo>
                    <a:pt x="100" y="35"/>
                  </a:lnTo>
                  <a:lnTo>
                    <a:pt x="98" y="31"/>
                  </a:lnTo>
                  <a:lnTo>
                    <a:pt x="95" y="28"/>
                  </a:lnTo>
                  <a:lnTo>
                    <a:pt x="90" y="28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107" y="8"/>
                  </a:lnTo>
                  <a:lnTo>
                    <a:pt x="126" y="4"/>
                  </a:lnTo>
                  <a:lnTo>
                    <a:pt x="126" y="28"/>
                  </a:lnTo>
                  <a:lnTo>
                    <a:pt x="126" y="28"/>
                  </a:lnTo>
                  <a:lnTo>
                    <a:pt x="123" y="28"/>
                  </a:lnTo>
                  <a:lnTo>
                    <a:pt x="123" y="28"/>
                  </a:lnTo>
                  <a:close/>
                  <a:moveTo>
                    <a:pt x="126" y="68"/>
                  </a:moveTo>
                  <a:lnTo>
                    <a:pt x="126" y="96"/>
                  </a:lnTo>
                  <a:lnTo>
                    <a:pt x="90" y="96"/>
                  </a:lnTo>
                  <a:lnTo>
                    <a:pt x="90" y="68"/>
                  </a:lnTo>
                  <a:lnTo>
                    <a:pt x="126" y="68"/>
                  </a:lnTo>
                  <a:lnTo>
                    <a:pt x="126" y="68"/>
                  </a:lnTo>
                  <a:close/>
                  <a:moveTo>
                    <a:pt x="126" y="162"/>
                  </a:moveTo>
                  <a:lnTo>
                    <a:pt x="126" y="299"/>
                  </a:lnTo>
                  <a:lnTo>
                    <a:pt x="90" y="299"/>
                  </a:lnTo>
                  <a:lnTo>
                    <a:pt x="90" y="256"/>
                  </a:lnTo>
                  <a:lnTo>
                    <a:pt x="90" y="256"/>
                  </a:lnTo>
                  <a:lnTo>
                    <a:pt x="92" y="250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2" y="237"/>
                  </a:lnTo>
                  <a:lnTo>
                    <a:pt x="90" y="231"/>
                  </a:lnTo>
                  <a:lnTo>
                    <a:pt x="90" y="162"/>
                  </a:lnTo>
                  <a:lnTo>
                    <a:pt x="126" y="162"/>
                  </a:lnTo>
                  <a:lnTo>
                    <a:pt x="126" y="162"/>
                  </a:lnTo>
                  <a:close/>
                  <a:moveTo>
                    <a:pt x="90" y="348"/>
                  </a:moveTo>
                  <a:lnTo>
                    <a:pt x="90" y="314"/>
                  </a:lnTo>
                  <a:lnTo>
                    <a:pt x="94" y="314"/>
                  </a:lnTo>
                  <a:lnTo>
                    <a:pt x="94" y="338"/>
                  </a:lnTo>
                  <a:lnTo>
                    <a:pt x="94" y="338"/>
                  </a:lnTo>
                  <a:lnTo>
                    <a:pt x="92" y="344"/>
                  </a:lnTo>
                  <a:lnTo>
                    <a:pt x="90" y="348"/>
                  </a:lnTo>
                  <a:lnTo>
                    <a:pt x="90" y="348"/>
                  </a:lnTo>
                  <a:close/>
                  <a:moveTo>
                    <a:pt x="90" y="12"/>
                  </a:moveTo>
                  <a:lnTo>
                    <a:pt x="90" y="28"/>
                  </a:lnTo>
                  <a:lnTo>
                    <a:pt x="90" y="28"/>
                  </a:lnTo>
                  <a:lnTo>
                    <a:pt x="85" y="28"/>
                  </a:lnTo>
                  <a:lnTo>
                    <a:pt x="83" y="31"/>
                  </a:lnTo>
                  <a:lnTo>
                    <a:pt x="80" y="35"/>
                  </a:lnTo>
                  <a:lnTo>
                    <a:pt x="79" y="39"/>
                  </a:lnTo>
                  <a:lnTo>
                    <a:pt x="79" y="39"/>
                  </a:lnTo>
                  <a:lnTo>
                    <a:pt x="80" y="43"/>
                  </a:lnTo>
                  <a:lnTo>
                    <a:pt x="83" y="47"/>
                  </a:lnTo>
                  <a:lnTo>
                    <a:pt x="85" y="50"/>
                  </a:lnTo>
                  <a:lnTo>
                    <a:pt x="90" y="50"/>
                  </a:lnTo>
                  <a:lnTo>
                    <a:pt x="90" y="59"/>
                  </a:lnTo>
                  <a:lnTo>
                    <a:pt x="71" y="59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90" y="12"/>
                  </a:lnTo>
                  <a:lnTo>
                    <a:pt x="90" y="12"/>
                  </a:lnTo>
                  <a:close/>
                  <a:moveTo>
                    <a:pt x="90" y="68"/>
                  </a:moveTo>
                  <a:lnTo>
                    <a:pt x="90" y="96"/>
                  </a:lnTo>
                  <a:lnTo>
                    <a:pt x="81" y="96"/>
                  </a:lnTo>
                  <a:lnTo>
                    <a:pt x="81" y="162"/>
                  </a:lnTo>
                  <a:lnTo>
                    <a:pt x="90" y="162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87" y="227"/>
                  </a:lnTo>
                  <a:lnTo>
                    <a:pt x="81" y="223"/>
                  </a:lnTo>
                  <a:lnTo>
                    <a:pt x="76" y="221"/>
                  </a:lnTo>
                  <a:lnTo>
                    <a:pt x="71" y="221"/>
                  </a:lnTo>
                  <a:lnTo>
                    <a:pt x="71" y="68"/>
                  </a:lnTo>
                  <a:lnTo>
                    <a:pt x="90" y="68"/>
                  </a:lnTo>
                  <a:lnTo>
                    <a:pt x="90" y="68"/>
                  </a:lnTo>
                  <a:close/>
                  <a:moveTo>
                    <a:pt x="90" y="256"/>
                  </a:moveTo>
                  <a:lnTo>
                    <a:pt x="90" y="299"/>
                  </a:lnTo>
                  <a:lnTo>
                    <a:pt x="71" y="299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6" y="267"/>
                  </a:lnTo>
                  <a:lnTo>
                    <a:pt x="81" y="264"/>
                  </a:lnTo>
                  <a:lnTo>
                    <a:pt x="87" y="260"/>
                  </a:lnTo>
                  <a:lnTo>
                    <a:pt x="90" y="256"/>
                  </a:lnTo>
                  <a:lnTo>
                    <a:pt x="90" y="256"/>
                  </a:lnTo>
                  <a:close/>
                  <a:moveTo>
                    <a:pt x="90" y="314"/>
                  </a:moveTo>
                  <a:lnTo>
                    <a:pt x="90" y="348"/>
                  </a:lnTo>
                  <a:lnTo>
                    <a:pt x="90" y="348"/>
                  </a:lnTo>
                  <a:lnTo>
                    <a:pt x="87" y="352"/>
                  </a:lnTo>
                  <a:lnTo>
                    <a:pt x="84" y="353"/>
                  </a:lnTo>
                  <a:lnTo>
                    <a:pt x="80" y="356"/>
                  </a:lnTo>
                  <a:lnTo>
                    <a:pt x="75" y="356"/>
                  </a:lnTo>
                  <a:lnTo>
                    <a:pt x="71" y="356"/>
                  </a:lnTo>
                  <a:lnTo>
                    <a:pt x="71" y="314"/>
                  </a:lnTo>
                  <a:lnTo>
                    <a:pt x="90" y="314"/>
                  </a:lnTo>
                  <a:close/>
                  <a:moveTo>
                    <a:pt x="71" y="20"/>
                  </a:moveTo>
                  <a:lnTo>
                    <a:pt x="71" y="59"/>
                  </a:lnTo>
                  <a:lnTo>
                    <a:pt x="37" y="59"/>
                  </a:lnTo>
                  <a:lnTo>
                    <a:pt x="37" y="59"/>
                  </a:lnTo>
                  <a:lnTo>
                    <a:pt x="37" y="54"/>
                  </a:lnTo>
                  <a:lnTo>
                    <a:pt x="38" y="49"/>
                  </a:lnTo>
                  <a:lnTo>
                    <a:pt x="41" y="43"/>
                  </a:lnTo>
                  <a:lnTo>
                    <a:pt x="45" y="38"/>
                  </a:lnTo>
                  <a:lnTo>
                    <a:pt x="56" y="30"/>
                  </a:lnTo>
                  <a:lnTo>
                    <a:pt x="71" y="20"/>
                  </a:lnTo>
                  <a:lnTo>
                    <a:pt x="71" y="20"/>
                  </a:lnTo>
                  <a:close/>
                  <a:moveTo>
                    <a:pt x="71" y="68"/>
                  </a:moveTo>
                  <a:lnTo>
                    <a:pt x="71" y="221"/>
                  </a:lnTo>
                  <a:lnTo>
                    <a:pt x="71" y="221"/>
                  </a:lnTo>
                  <a:lnTo>
                    <a:pt x="71" y="221"/>
                  </a:lnTo>
                  <a:lnTo>
                    <a:pt x="65" y="221"/>
                  </a:lnTo>
                  <a:lnTo>
                    <a:pt x="61" y="222"/>
                  </a:lnTo>
                  <a:lnTo>
                    <a:pt x="57" y="225"/>
                  </a:lnTo>
                  <a:lnTo>
                    <a:pt x="54" y="227"/>
                  </a:lnTo>
                  <a:lnTo>
                    <a:pt x="50" y="230"/>
                  </a:lnTo>
                  <a:lnTo>
                    <a:pt x="49" y="234"/>
                  </a:lnTo>
                  <a:lnTo>
                    <a:pt x="48" y="239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8"/>
                  </a:lnTo>
                  <a:lnTo>
                    <a:pt x="49" y="253"/>
                  </a:lnTo>
                  <a:lnTo>
                    <a:pt x="50" y="257"/>
                  </a:lnTo>
                  <a:lnTo>
                    <a:pt x="54" y="260"/>
                  </a:lnTo>
                  <a:lnTo>
                    <a:pt x="57" y="262"/>
                  </a:lnTo>
                  <a:lnTo>
                    <a:pt x="61" y="265"/>
                  </a:lnTo>
                  <a:lnTo>
                    <a:pt x="65" y="267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99"/>
                  </a:lnTo>
                  <a:lnTo>
                    <a:pt x="16" y="299"/>
                  </a:lnTo>
                  <a:lnTo>
                    <a:pt x="16" y="210"/>
                  </a:lnTo>
                  <a:lnTo>
                    <a:pt x="16" y="210"/>
                  </a:lnTo>
                  <a:lnTo>
                    <a:pt x="20" y="206"/>
                  </a:lnTo>
                  <a:lnTo>
                    <a:pt x="25" y="202"/>
                  </a:lnTo>
                  <a:lnTo>
                    <a:pt x="30" y="199"/>
                  </a:lnTo>
                  <a:lnTo>
                    <a:pt x="37" y="199"/>
                  </a:lnTo>
                  <a:lnTo>
                    <a:pt x="37" y="68"/>
                  </a:lnTo>
                  <a:lnTo>
                    <a:pt x="71" y="68"/>
                  </a:lnTo>
                  <a:lnTo>
                    <a:pt x="71" y="68"/>
                  </a:lnTo>
                  <a:close/>
                  <a:moveTo>
                    <a:pt x="71" y="314"/>
                  </a:moveTo>
                  <a:lnTo>
                    <a:pt x="71" y="356"/>
                  </a:lnTo>
                  <a:lnTo>
                    <a:pt x="65" y="356"/>
                  </a:lnTo>
                  <a:lnTo>
                    <a:pt x="65" y="356"/>
                  </a:lnTo>
                  <a:lnTo>
                    <a:pt x="58" y="355"/>
                  </a:lnTo>
                  <a:lnTo>
                    <a:pt x="53" y="350"/>
                  </a:lnTo>
                  <a:lnTo>
                    <a:pt x="49" y="345"/>
                  </a:lnTo>
                  <a:lnTo>
                    <a:pt x="48" y="338"/>
                  </a:lnTo>
                  <a:lnTo>
                    <a:pt x="48" y="314"/>
                  </a:lnTo>
                  <a:lnTo>
                    <a:pt x="71" y="314"/>
                  </a:lnTo>
                  <a:lnTo>
                    <a:pt x="71" y="314"/>
                  </a:lnTo>
                  <a:close/>
                  <a:moveTo>
                    <a:pt x="16" y="154"/>
                  </a:moveTo>
                  <a:lnTo>
                    <a:pt x="16" y="154"/>
                  </a:lnTo>
                  <a:lnTo>
                    <a:pt x="19" y="153"/>
                  </a:lnTo>
                  <a:lnTo>
                    <a:pt x="20" y="150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19" y="99"/>
                  </a:lnTo>
                  <a:lnTo>
                    <a:pt x="16" y="96"/>
                  </a:lnTo>
                  <a:lnTo>
                    <a:pt x="16" y="154"/>
                  </a:lnTo>
                  <a:close/>
                  <a:moveTo>
                    <a:pt x="16" y="96"/>
                  </a:moveTo>
                  <a:lnTo>
                    <a:pt x="16" y="154"/>
                  </a:lnTo>
                  <a:lnTo>
                    <a:pt x="16" y="154"/>
                  </a:lnTo>
                  <a:lnTo>
                    <a:pt x="15" y="154"/>
                  </a:lnTo>
                  <a:lnTo>
                    <a:pt x="6" y="150"/>
                  </a:lnTo>
                  <a:lnTo>
                    <a:pt x="6" y="150"/>
                  </a:lnTo>
                  <a:lnTo>
                    <a:pt x="4" y="149"/>
                  </a:lnTo>
                  <a:lnTo>
                    <a:pt x="2" y="147"/>
                  </a:lnTo>
                  <a:lnTo>
                    <a:pt x="0" y="14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6" y="96"/>
                  </a:lnTo>
                  <a:lnTo>
                    <a:pt x="16" y="96"/>
                  </a:lnTo>
                  <a:close/>
                  <a:moveTo>
                    <a:pt x="16" y="210"/>
                  </a:moveTo>
                  <a:lnTo>
                    <a:pt x="16" y="299"/>
                  </a:lnTo>
                  <a:lnTo>
                    <a:pt x="12" y="299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4" y="215"/>
                  </a:lnTo>
                  <a:lnTo>
                    <a:pt x="16" y="210"/>
                  </a:lnTo>
                  <a:lnTo>
                    <a:pt x="16" y="2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172"/>
            <p:cNvSpPr>
              <a:spLocks noEditPoints="1"/>
            </p:cNvSpPr>
            <p:nvPr/>
          </p:nvSpPr>
          <p:spPr bwMode="auto">
            <a:xfrm>
              <a:off x="1968879" y="2504276"/>
              <a:ext cx="375604" cy="286174"/>
            </a:xfrm>
            <a:custGeom>
              <a:avLst/>
              <a:gdLst>
                <a:gd name="T0" fmla="*/ 396 w 399"/>
                <a:gd name="T1" fmla="*/ 285 h 304"/>
                <a:gd name="T2" fmla="*/ 390 w 399"/>
                <a:gd name="T3" fmla="*/ 10 h 304"/>
                <a:gd name="T4" fmla="*/ 349 w 399"/>
                <a:gd name="T5" fmla="*/ 22 h 304"/>
                <a:gd name="T6" fmla="*/ 376 w 399"/>
                <a:gd name="T7" fmla="*/ 48 h 304"/>
                <a:gd name="T8" fmla="*/ 360 w 399"/>
                <a:gd name="T9" fmla="*/ 281 h 304"/>
                <a:gd name="T10" fmla="*/ 304 w 399"/>
                <a:gd name="T11" fmla="*/ 256 h 304"/>
                <a:gd name="T12" fmla="*/ 345 w 399"/>
                <a:gd name="T13" fmla="*/ 42 h 304"/>
                <a:gd name="T14" fmla="*/ 357 w 399"/>
                <a:gd name="T15" fmla="*/ 251 h 304"/>
                <a:gd name="T16" fmla="*/ 254 w 399"/>
                <a:gd name="T17" fmla="*/ 22 h 304"/>
                <a:gd name="T18" fmla="*/ 254 w 399"/>
                <a:gd name="T19" fmla="*/ 304 h 304"/>
                <a:gd name="T20" fmla="*/ 254 w 399"/>
                <a:gd name="T21" fmla="*/ 264 h 304"/>
                <a:gd name="T22" fmla="*/ 277 w 399"/>
                <a:gd name="T23" fmla="*/ 167 h 304"/>
                <a:gd name="T24" fmla="*/ 274 w 399"/>
                <a:gd name="T25" fmla="*/ 133 h 304"/>
                <a:gd name="T26" fmla="*/ 273 w 399"/>
                <a:gd name="T27" fmla="*/ 109 h 304"/>
                <a:gd name="T28" fmla="*/ 254 w 399"/>
                <a:gd name="T29" fmla="*/ 41 h 304"/>
                <a:gd name="T30" fmla="*/ 260 w 399"/>
                <a:gd name="T31" fmla="*/ 171 h 304"/>
                <a:gd name="T32" fmla="*/ 254 w 399"/>
                <a:gd name="T33" fmla="*/ 137 h 304"/>
                <a:gd name="T34" fmla="*/ 257 w 399"/>
                <a:gd name="T35" fmla="*/ 103 h 304"/>
                <a:gd name="T36" fmla="*/ 200 w 399"/>
                <a:gd name="T37" fmla="*/ 0 h 304"/>
                <a:gd name="T38" fmla="*/ 200 w 399"/>
                <a:gd name="T39" fmla="*/ 282 h 304"/>
                <a:gd name="T40" fmla="*/ 241 w 399"/>
                <a:gd name="T41" fmla="*/ 93 h 304"/>
                <a:gd name="T42" fmla="*/ 226 w 399"/>
                <a:gd name="T43" fmla="*/ 121 h 304"/>
                <a:gd name="T44" fmla="*/ 230 w 399"/>
                <a:gd name="T45" fmla="*/ 144 h 304"/>
                <a:gd name="T46" fmla="*/ 232 w 399"/>
                <a:gd name="T47" fmla="*/ 178 h 304"/>
                <a:gd name="T48" fmla="*/ 200 w 399"/>
                <a:gd name="T49" fmla="*/ 186 h 304"/>
                <a:gd name="T50" fmla="*/ 254 w 399"/>
                <a:gd name="T51" fmla="*/ 41 h 304"/>
                <a:gd name="T52" fmla="*/ 242 w 399"/>
                <a:gd name="T53" fmla="*/ 103 h 304"/>
                <a:gd name="T54" fmla="*/ 251 w 399"/>
                <a:gd name="T55" fmla="*/ 128 h 304"/>
                <a:gd name="T56" fmla="*/ 251 w 399"/>
                <a:gd name="T57" fmla="*/ 136 h 304"/>
                <a:gd name="T58" fmla="*/ 246 w 399"/>
                <a:gd name="T59" fmla="*/ 170 h 304"/>
                <a:gd name="T60" fmla="*/ 135 w 399"/>
                <a:gd name="T61" fmla="*/ 22 h 304"/>
                <a:gd name="T62" fmla="*/ 135 w 399"/>
                <a:gd name="T63" fmla="*/ 304 h 304"/>
                <a:gd name="T64" fmla="*/ 173 w 399"/>
                <a:gd name="T65" fmla="*/ 178 h 304"/>
                <a:gd name="T66" fmla="*/ 139 w 399"/>
                <a:gd name="T67" fmla="*/ 213 h 304"/>
                <a:gd name="T68" fmla="*/ 162 w 399"/>
                <a:gd name="T69" fmla="*/ 183 h 304"/>
                <a:gd name="T70" fmla="*/ 148 w 399"/>
                <a:gd name="T71" fmla="*/ 153 h 304"/>
                <a:gd name="T72" fmla="*/ 136 w 399"/>
                <a:gd name="T73" fmla="*/ 126 h 304"/>
                <a:gd name="T74" fmla="*/ 143 w 399"/>
                <a:gd name="T75" fmla="*/ 136 h 304"/>
                <a:gd name="T76" fmla="*/ 150 w 399"/>
                <a:gd name="T77" fmla="*/ 122 h 304"/>
                <a:gd name="T78" fmla="*/ 200 w 399"/>
                <a:gd name="T79" fmla="*/ 41 h 304"/>
                <a:gd name="T80" fmla="*/ 147 w 399"/>
                <a:gd name="T81" fmla="*/ 193 h 304"/>
                <a:gd name="T82" fmla="*/ 139 w 399"/>
                <a:gd name="T83" fmla="*/ 164 h 304"/>
                <a:gd name="T84" fmla="*/ 25 w 399"/>
                <a:gd name="T85" fmla="*/ 2 h 304"/>
                <a:gd name="T86" fmla="*/ 0 w 399"/>
                <a:gd name="T87" fmla="*/ 273 h 304"/>
                <a:gd name="T88" fmla="*/ 25 w 399"/>
                <a:gd name="T89" fmla="*/ 304 h 304"/>
                <a:gd name="T90" fmla="*/ 40 w 399"/>
                <a:gd name="T91" fmla="*/ 281 h 304"/>
                <a:gd name="T92" fmla="*/ 24 w 399"/>
                <a:gd name="T93" fmla="*/ 48 h 304"/>
                <a:gd name="T94" fmla="*/ 50 w 399"/>
                <a:gd name="T95" fmla="*/ 22 h 304"/>
                <a:gd name="T96" fmla="*/ 124 w 399"/>
                <a:gd name="T97" fmla="*/ 125 h 304"/>
                <a:gd name="T98" fmla="*/ 106 w 399"/>
                <a:gd name="T99" fmla="*/ 175 h 304"/>
                <a:gd name="T100" fmla="*/ 117 w 399"/>
                <a:gd name="T101" fmla="*/ 209 h 304"/>
                <a:gd name="T102" fmla="*/ 54 w 399"/>
                <a:gd name="T103" fmla="*/ 262 h 304"/>
                <a:gd name="T104" fmla="*/ 43 w 399"/>
                <a:gd name="T105" fmla="*/ 53 h 304"/>
                <a:gd name="T106" fmla="*/ 135 w 399"/>
                <a:gd name="T107" fmla="*/ 156 h 304"/>
                <a:gd name="T108" fmla="*/ 131 w 399"/>
                <a:gd name="T109" fmla="*/ 176 h 304"/>
                <a:gd name="T110" fmla="*/ 128 w 399"/>
                <a:gd name="T111" fmla="*/ 199 h 304"/>
                <a:gd name="T112" fmla="*/ 127 w 399"/>
                <a:gd name="T113" fmla="*/ 13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9" h="304">
                  <a:moveTo>
                    <a:pt x="368" y="304"/>
                  </a:moveTo>
                  <a:lnTo>
                    <a:pt x="368" y="304"/>
                  </a:lnTo>
                  <a:lnTo>
                    <a:pt x="373" y="304"/>
                  </a:lnTo>
                  <a:lnTo>
                    <a:pt x="380" y="302"/>
                  </a:lnTo>
                  <a:lnTo>
                    <a:pt x="385" y="298"/>
                  </a:lnTo>
                  <a:lnTo>
                    <a:pt x="390" y="294"/>
                  </a:lnTo>
                  <a:lnTo>
                    <a:pt x="394" y="290"/>
                  </a:lnTo>
                  <a:lnTo>
                    <a:pt x="396" y="285"/>
                  </a:lnTo>
                  <a:lnTo>
                    <a:pt x="399" y="279"/>
                  </a:lnTo>
                  <a:lnTo>
                    <a:pt x="399" y="273"/>
                  </a:lnTo>
                  <a:lnTo>
                    <a:pt x="399" y="33"/>
                  </a:lnTo>
                  <a:lnTo>
                    <a:pt x="399" y="33"/>
                  </a:lnTo>
                  <a:lnTo>
                    <a:pt x="399" y="26"/>
                  </a:lnTo>
                  <a:lnTo>
                    <a:pt x="396" y="21"/>
                  </a:lnTo>
                  <a:lnTo>
                    <a:pt x="394" y="15"/>
                  </a:lnTo>
                  <a:lnTo>
                    <a:pt x="390" y="10"/>
                  </a:lnTo>
                  <a:lnTo>
                    <a:pt x="385" y="6"/>
                  </a:lnTo>
                  <a:lnTo>
                    <a:pt x="380" y="3"/>
                  </a:lnTo>
                  <a:lnTo>
                    <a:pt x="373" y="2"/>
                  </a:lnTo>
                  <a:lnTo>
                    <a:pt x="368" y="0"/>
                  </a:lnTo>
                  <a:lnTo>
                    <a:pt x="304" y="0"/>
                  </a:lnTo>
                  <a:lnTo>
                    <a:pt x="304" y="22"/>
                  </a:lnTo>
                  <a:lnTo>
                    <a:pt x="349" y="22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60" y="25"/>
                  </a:lnTo>
                  <a:lnTo>
                    <a:pt x="364" y="26"/>
                  </a:lnTo>
                  <a:lnTo>
                    <a:pt x="368" y="30"/>
                  </a:lnTo>
                  <a:lnTo>
                    <a:pt x="371" y="34"/>
                  </a:lnTo>
                  <a:lnTo>
                    <a:pt x="373" y="38"/>
                  </a:lnTo>
                  <a:lnTo>
                    <a:pt x="375" y="42"/>
                  </a:lnTo>
                  <a:lnTo>
                    <a:pt x="376" y="48"/>
                  </a:lnTo>
                  <a:lnTo>
                    <a:pt x="376" y="256"/>
                  </a:lnTo>
                  <a:lnTo>
                    <a:pt x="376" y="256"/>
                  </a:lnTo>
                  <a:lnTo>
                    <a:pt x="375" y="262"/>
                  </a:lnTo>
                  <a:lnTo>
                    <a:pt x="373" y="267"/>
                  </a:lnTo>
                  <a:lnTo>
                    <a:pt x="371" y="271"/>
                  </a:lnTo>
                  <a:lnTo>
                    <a:pt x="368" y="275"/>
                  </a:lnTo>
                  <a:lnTo>
                    <a:pt x="364" y="278"/>
                  </a:lnTo>
                  <a:lnTo>
                    <a:pt x="360" y="281"/>
                  </a:lnTo>
                  <a:lnTo>
                    <a:pt x="354" y="282"/>
                  </a:lnTo>
                  <a:lnTo>
                    <a:pt x="349" y="282"/>
                  </a:lnTo>
                  <a:lnTo>
                    <a:pt x="304" y="282"/>
                  </a:lnTo>
                  <a:lnTo>
                    <a:pt x="304" y="304"/>
                  </a:lnTo>
                  <a:lnTo>
                    <a:pt x="368" y="304"/>
                  </a:lnTo>
                  <a:lnTo>
                    <a:pt x="368" y="304"/>
                  </a:lnTo>
                  <a:close/>
                  <a:moveTo>
                    <a:pt x="304" y="264"/>
                  </a:moveTo>
                  <a:lnTo>
                    <a:pt x="304" y="256"/>
                  </a:lnTo>
                  <a:lnTo>
                    <a:pt x="337" y="256"/>
                  </a:lnTo>
                  <a:lnTo>
                    <a:pt x="337" y="243"/>
                  </a:lnTo>
                  <a:lnTo>
                    <a:pt x="304" y="243"/>
                  </a:lnTo>
                  <a:lnTo>
                    <a:pt x="304" y="41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41" y="41"/>
                  </a:lnTo>
                  <a:lnTo>
                    <a:pt x="345" y="42"/>
                  </a:lnTo>
                  <a:lnTo>
                    <a:pt x="352" y="46"/>
                  </a:lnTo>
                  <a:lnTo>
                    <a:pt x="357" y="53"/>
                  </a:lnTo>
                  <a:lnTo>
                    <a:pt x="357" y="57"/>
                  </a:lnTo>
                  <a:lnTo>
                    <a:pt x="358" y="61"/>
                  </a:lnTo>
                  <a:lnTo>
                    <a:pt x="358" y="243"/>
                  </a:lnTo>
                  <a:lnTo>
                    <a:pt x="358" y="243"/>
                  </a:lnTo>
                  <a:lnTo>
                    <a:pt x="357" y="247"/>
                  </a:lnTo>
                  <a:lnTo>
                    <a:pt x="357" y="251"/>
                  </a:lnTo>
                  <a:lnTo>
                    <a:pt x="352" y="258"/>
                  </a:lnTo>
                  <a:lnTo>
                    <a:pt x="345" y="262"/>
                  </a:lnTo>
                  <a:lnTo>
                    <a:pt x="341" y="263"/>
                  </a:lnTo>
                  <a:lnTo>
                    <a:pt x="337" y="264"/>
                  </a:lnTo>
                  <a:lnTo>
                    <a:pt x="304" y="264"/>
                  </a:lnTo>
                  <a:close/>
                  <a:moveTo>
                    <a:pt x="304" y="0"/>
                  </a:moveTo>
                  <a:lnTo>
                    <a:pt x="254" y="0"/>
                  </a:lnTo>
                  <a:lnTo>
                    <a:pt x="254" y="22"/>
                  </a:lnTo>
                  <a:lnTo>
                    <a:pt x="304" y="22"/>
                  </a:lnTo>
                  <a:lnTo>
                    <a:pt x="304" y="0"/>
                  </a:lnTo>
                  <a:lnTo>
                    <a:pt x="304" y="0"/>
                  </a:lnTo>
                  <a:close/>
                  <a:moveTo>
                    <a:pt x="254" y="304"/>
                  </a:moveTo>
                  <a:lnTo>
                    <a:pt x="304" y="304"/>
                  </a:lnTo>
                  <a:lnTo>
                    <a:pt x="304" y="282"/>
                  </a:lnTo>
                  <a:lnTo>
                    <a:pt x="254" y="282"/>
                  </a:lnTo>
                  <a:lnTo>
                    <a:pt x="254" y="304"/>
                  </a:lnTo>
                  <a:lnTo>
                    <a:pt x="254" y="304"/>
                  </a:lnTo>
                  <a:close/>
                  <a:moveTo>
                    <a:pt x="304" y="41"/>
                  </a:moveTo>
                  <a:lnTo>
                    <a:pt x="304" y="243"/>
                  </a:lnTo>
                  <a:lnTo>
                    <a:pt x="270" y="243"/>
                  </a:lnTo>
                  <a:lnTo>
                    <a:pt x="270" y="256"/>
                  </a:lnTo>
                  <a:lnTo>
                    <a:pt x="304" y="256"/>
                  </a:lnTo>
                  <a:lnTo>
                    <a:pt x="304" y="264"/>
                  </a:lnTo>
                  <a:lnTo>
                    <a:pt x="254" y="264"/>
                  </a:lnTo>
                  <a:lnTo>
                    <a:pt x="254" y="183"/>
                  </a:lnTo>
                  <a:lnTo>
                    <a:pt x="254" y="183"/>
                  </a:lnTo>
                  <a:lnTo>
                    <a:pt x="257" y="183"/>
                  </a:lnTo>
                  <a:lnTo>
                    <a:pt x="257" y="183"/>
                  </a:lnTo>
                  <a:lnTo>
                    <a:pt x="265" y="179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7" y="167"/>
                  </a:lnTo>
                  <a:lnTo>
                    <a:pt x="281" y="159"/>
                  </a:lnTo>
                  <a:lnTo>
                    <a:pt x="281" y="159"/>
                  </a:lnTo>
                  <a:lnTo>
                    <a:pt x="281" y="151"/>
                  </a:lnTo>
                  <a:lnTo>
                    <a:pt x="281" y="151"/>
                  </a:lnTo>
                  <a:lnTo>
                    <a:pt x="281" y="143"/>
                  </a:lnTo>
                  <a:lnTo>
                    <a:pt x="281" y="143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33"/>
                  </a:lnTo>
                  <a:lnTo>
                    <a:pt x="269" y="130"/>
                  </a:lnTo>
                  <a:lnTo>
                    <a:pt x="262" y="129"/>
                  </a:lnTo>
                  <a:lnTo>
                    <a:pt x="262" y="129"/>
                  </a:lnTo>
                  <a:lnTo>
                    <a:pt x="268" y="122"/>
                  </a:lnTo>
                  <a:lnTo>
                    <a:pt x="272" y="116"/>
                  </a:lnTo>
                  <a:lnTo>
                    <a:pt x="272" y="116"/>
                  </a:lnTo>
                  <a:lnTo>
                    <a:pt x="273" y="109"/>
                  </a:lnTo>
                  <a:lnTo>
                    <a:pt x="273" y="102"/>
                  </a:lnTo>
                  <a:lnTo>
                    <a:pt x="273" y="102"/>
                  </a:lnTo>
                  <a:lnTo>
                    <a:pt x="270" y="97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0" y="90"/>
                  </a:lnTo>
                  <a:lnTo>
                    <a:pt x="254" y="90"/>
                  </a:lnTo>
                  <a:lnTo>
                    <a:pt x="254" y="41"/>
                  </a:lnTo>
                  <a:lnTo>
                    <a:pt x="304" y="41"/>
                  </a:lnTo>
                  <a:lnTo>
                    <a:pt x="304" y="41"/>
                  </a:lnTo>
                  <a:close/>
                  <a:moveTo>
                    <a:pt x="254" y="175"/>
                  </a:moveTo>
                  <a:lnTo>
                    <a:pt x="254" y="175"/>
                  </a:lnTo>
                  <a:lnTo>
                    <a:pt x="254" y="175"/>
                  </a:lnTo>
                  <a:lnTo>
                    <a:pt x="254" y="175"/>
                  </a:lnTo>
                  <a:lnTo>
                    <a:pt x="257" y="174"/>
                  </a:lnTo>
                  <a:lnTo>
                    <a:pt x="260" y="171"/>
                  </a:lnTo>
                  <a:lnTo>
                    <a:pt x="264" y="166"/>
                  </a:lnTo>
                  <a:lnTo>
                    <a:pt x="264" y="166"/>
                  </a:lnTo>
                  <a:lnTo>
                    <a:pt x="265" y="159"/>
                  </a:lnTo>
                  <a:lnTo>
                    <a:pt x="264" y="151"/>
                  </a:lnTo>
                  <a:lnTo>
                    <a:pt x="264" y="151"/>
                  </a:lnTo>
                  <a:lnTo>
                    <a:pt x="260" y="143"/>
                  </a:lnTo>
                  <a:lnTo>
                    <a:pt x="257" y="140"/>
                  </a:lnTo>
                  <a:lnTo>
                    <a:pt x="254" y="137"/>
                  </a:lnTo>
                  <a:lnTo>
                    <a:pt x="254" y="175"/>
                  </a:lnTo>
                  <a:lnTo>
                    <a:pt x="254" y="175"/>
                  </a:lnTo>
                  <a:close/>
                  <a:moveTo>
                    <a:pt x="254" y="124"/>
                  </a:moveTo>
                  <a:lnTo>
                    <a:pt x="254" y="124"/>
                  </a:lnTo>
                  <a:lnTo>
                    <a:pt x="257" y="117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7" y="103"/>
                  </a:lnTo>
                  <a:lnTo>
                    <a:pt x="257" y="103"/>
                  </a:lnTo>
                  <a:lnTo>
                    <a:pt x="255" y="99"/>
                  </a:lnTo>
                  <a:lnTo>
                    <a:pt x="254" y="98"/>
                  </a:lnTo>
                  <a:lnTo>
                    <a:pt x="254" y="98"/>
                  </a:lnTo>
                  <a:lnTo>
                    <a:pt x="254" y="97"/>
                  </a:lnTo>
                  <a:lnTo>
                    <a:pt x="254" y="124"/>
                  </a:lnTo>
                  <a:close/>
                  <a:moveTo>
                    <a:pt x="254" y="0"/>
                  </a:moveTo>
                  <a:lnTo>
                    <a:pt x="200" y="0"/>
                  </a:lnTo>
                  <a:lnTo>
                    <a:pt x="200" y="22"/>
                  </a:lnTo>
                  <a:lnTo>
                    <a:pt x="254" y="22"/>
                  </a:lnTo>
                  <a:lnTo>
                    <a:pt x="254" y="0"/>
                  </a:lnTo>
                  <a:lnTo>
                    <a:pt x="254" y="0"/>
                  </a:lnTo>
                  <a:close/>
                  <a:moveTo>
                    <a:pt x="200" y="304"/>
                  </a:moveTo>
                  <a:lnTo>
                    <a:pt x="254" y="304"/>
                  </a:lnTo>
                  <a:lnTo>
                    <a:pt x="254" y="282"/>
                  </a:lnTo>
                  <a:lnTo>
                    <a:pt x="200" y="282"/>
                  </a:lnTo>
                  <a:lnTo>
                    <a:pt x="200" y="304"/>
                  </a:lnTo>
                  <a:lnTo>
                    <a:pt x="200" y="304"/>
                  </a:lnTo>
                  <a:close/>
                  <a:moveTo>
                    <a:pt x="254" y="41"/>
                  </a:moveTo>
                  <a:lnTo>
                    <a:pt x="254" y="90"/>
                  </a:lnTo>
                  <a:lnTo>
                    <a:pt x="254" y="90"/>
                  </a:lnTo>
                  <a:lnTo>
                    <a:pt x="246" y="91"/>
                  </a:lnTo>
                  <a:lnTo>
                    <a:pt x="246" y="91"/>
                  </a:lnTo>
                  <a:lnTo>
                    <a:pt x="241" y="93"/>
                  </a:lnTo>
                  <a:lnTo>
                    <a:pt x="236" y="95"/>
                  </a:lnTo>
                  <a:lnTo>
                    <a:pt x="232" y="99"/>
                  </a:lnTo>
                  <a:lnTo>
                    <a:pt x="230" y="103"/>
                  </a:lnTo>
                  <a:lnTo>
                    <a:pt x="230" y="103"/>
                  </a:lnTo>
                  <a:lnTo>
                    <a:pt x="227" y="107"/>
                  </a:lnTo>
                  <a:lnTo>
                    <a:pt x="226" y="111"/>
                  </a:lnTo>
                  <a:lnTo>
                    <a:pt x="226" y="117"/>
                  </a:lnTo>
                  <a:lnTo>
                    <a:pt x="226" y="121"/>
                  </a:lnTo>
                  <a:lnTo>
                    <a:pt x="226" y="121"/>
                  </a:lnTo>
                  <a:lnTo>
                    <a:pt x="228" y="125"/>
                  </a:lnTo>
                  <a:lnTo>
                    <a:pt x="231" y="129"/>
                  </a:lnTo>
                  <a:lnTo>
                    <a:pt x="235" y="132"/>
                  </a:lnTo>
                  <a:lnTo>
                    <a:pt x="241" y="134"/>
                  </a:lnTo>
                  <a:lnTo>
                    <a:pt x="241" y="134"/>
                  </a:lnTo>
                  <a:lnTo>
                    <a:pt x="232" y="141"/>
                  </a:lnTo>
                  <a:lnTo>
                    <a:pt x="230" y="144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6" y="158"/>
                  </a:lnTo>
                  <a:lnTo>
                    <a:pt x="226" y="166"/>
                  </a:lnTo>
                  <a:lnTo>
                    <a:pt x="226" y="166"/>
                  </a:lnTo>
                  <a:lnTo>
                    <a:pt x="227" y="171"/>
                  </a:lnTo>
                  <a:lnTo>
                    <a:pt x="230" y="174"/>
                  </a:lnTo>
                  <a:lnTo>
                    <a:pt x="232" y="178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2"/>
                  </a:lnTo>
                  <a:lnTo>
                    <a:pt x="245" y="183"/>
                  </a:lnTo>
                  <a:lnTo>
                    <a:pt x="254" y="183"/>
                  </a:lnTo>
                  <a:lnTo>
                    <a:pt x="254" y="264"/>
                  </a:lnTo>
                  <a:lnTo>
                    <a:pt x="200" y="264"/>
                  </a:lnTo>
                  <a:lnTo>
                    <a:pt x="200" y="186"/>
                  </a:lnTo>
                  <a:lnTo>
                    <a:pt x="201" y="186"/>
                  </a:lnTo>
                  <a:lnTo>
                    <a:pt x="200" y="171"/>
                  </a:lnTo>
                  <a:lnTo>
                    <a:pt x="216" y="167"/>
                  </a:lnTo>
                  <a:lnTo>
                    <a:pt x="215" y="153"/>
                  </a:lnTo>
                  <a:lnTo>
                    <a:pt x="200" y="158"/>
                  </a:lnTo>
                  <a:lnTo>
                    <a:pt x="200" y="145"/>
                  </a:lnTo>
                  <a:lnTo>
                    <a:pt x="200" y="41"/>
                  </a:lnTo>
                  <a:lnTo>
                    <a:pt x="254" y="41"/>
                  </a:lnTo>
                  <a:lnTo>
                    <a:pt x="254" y="41"/>
                  </a:lnTo>
                  <a:close/>
                  <a:moveTo>
                    <a:pt x="254" y="97"/>
                  </a:moveTo>
                  <a:lnTo>
                    <a:pt x="254" y="97"/>
                  </a:lnTo>
                  <a:lnTo>
                    <a:pt x="251" y="97"/>
                  </a:lnTo>
                  <a:lnTo>
                    <a:pt x="249" y="97"/>
                  </a:lnTo>
                  <a:lnTo>
                    <a:pt x="249" y="97"/>
                  </a:lnTo>
                  <a:lnTo>
                    <a:pt x="245" y="99"/>
                  </a:lnTo>
                  <a:lnTo>
                    <a:pt x="242" y="103"/>
                  </a:lnTo>
                  <a:lnTo>
                    <a:pt x="242" y="103"/>
                  </a:lnTo>
                  <a:lnTo>
                    <a:pt x="241" y="109"/>
                  </a:lnTo>
                  <a:lnTo>
                    <a:pt x="241" y="114"/>
                  </a:lnTo>
                  <a:lnTo>
                    <a:pt x="241" y="114"/>
                  </a:lnTo>
                  <a:lnTo>
                    <a:pt x="242" y="118"/>
                  </a:lnTo>
                  <a:lnTo>
                    <a:pt x="245" y="122"/>
                  </a:lnTo>
                  <a:lnTo>
                    <a:pt x="247" y="125"/>
                  </a:lnTo>
                  <a:lnTo>
                    <a:pt x="251" y="128"/>
                  </a:lnTo>
                  <a:lnTo>
                    <a:pt x="251" y="128"/>
                  </a:lnTo>
                  <a:lnTo>
                    <a:pt x="254" y="124"/>
                  </a:lnTo>
                  <a:lnTo>
                    <a:pt x="254" y="97"/>
                  </a:lnTo>
                  <a:lnTo>
                    <a:pt x="254" y="97"/>
                  </a:lnTo>
                  <a:close/>
                  <a:moveTo>
                    <a:pt x="254" y="137"/>
                  </a:moveTo>
                  <a:lnTo>
                    <a:pt x="254" y="137"/>
                  </a:lnTo>
                  <a:lnTo>
                    <a:pt x="251" y="136"/>
                  </a:lnTo>
                  <a:lnTo>
                    <a:pt x="251" y="136"/>
                  </a:lnTo>
                  <a:lnTo>
                    <a:pt x="247" y="141"/>
                  </a:lnTo>
                  <a:lnTo>
                    <a:pt x="245" y="147"/>
                  </a:lnTo>
                  <a:lnTo>
                    <a:pt x="243" y="152"/>
                  </a:lnTo>
                  <a:lnTo>
                    <a:pt x="243" y="159"/>
                  </a:lnTo>
                  <a:lnTo>
                    <a:pt x="243" y="159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6" y="170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51" y="174"/>
                  </a:lnTo>
                  <a:lnTo>
                    <a:pt x="254" y="175"/>
                  </a:lnTo>
                  <a:lnTo>
                    <a:pt x="254" y="137"/>
                  </a:lnTo>
                  <a:close/>
                  <a:moveTo>
                    <a:pt x="200" y="0"/>
                  </a:moveTo>
                  <a:lnTo>
                    <a:pt x="135" y="0"/>
                  </a:lnTo>
                  <a:lnTo>
                    <a:pt x="135" y="22"/>
                  </a:lnTo>
                  <a:lnTo>
                    <a:pt x="200" y="22"/>
                  </a:lnTo>
                  <a:lnTo>
                    <a:pt x="200" y="0"/>
                  </a:lnTo>
                  <a:lnTo>
                    <a:pt x="200" y="0"/>
                  </a:lnTo>
                  <a:close/>
                  <a:moveTo>
                    <a:pt x="135" y="304"/>
                  </a:moveTo>
                  <a:lnTo>
                    <a:pt x="200" y="304"/>
                  </a:lnTo>
                  <a:lnTo>
                    <a:pt x="200" y="282"/>
                  </a:lnTo>
                  <a:lnTo>
                    <a:pt x="135" y="282"/>
                  </a:lnTo>
                  <a:lnTo>
                    <a:pt x="135" y="304"/>
                  </a:lnTo>
                  <a:lnTo>
                    <a:pt x="135" y="304"/>
                  </a:lnTo>
                  <a:close/>
                  <a:moveTo>
                    <a:pt x="200" y="41"/>
                  </a:moveTo>
                  <a:lnTo>
                    <a:pt x="200" y="145"/>
                  </a:lnTo>
                  <a:lnTo>
                    <a:pt x="200" y="143"/>
                  </a:lnTo>
                  <a:lnTo>
                    <a:pt x="186" y="145"/>
                  </a:lnTo>
                  <a:lnTo>
                    <a:pt x="186" y="160"/>
                  </a:lnTo>
                  <a:lnTo>
                    <a:pt x="171" y="164"/>
                  </a:lnTo>
                  <a:lnTo>
                    <a:pt x="173" y="178"/>
                  </a:lnTo>
                  <a:lnTo>
                    <a:pt x="188" y="174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00" y="264"/>
                  </a:lnTo>
                  <a:lnTo>
                    <a:pt x="135" y="264"/>
                  </a:lnTo>
                  <a:lnTo>
                    <a:pt x="135" y="214"/>
                  </a:lnTo>
                  <a:lnTo>
                    <a:pt x="135" y="214"/>
                  </a:lnTo>
                  <a:lnTo>
                    <a:pt x="139" y="213"/>
                  </a:lnTo>
                  <a:lnTo>
                    <a:pt x="139" y="213"/>
                  </a:lnTo>
                  <a:lnTo>
                    <a:pt x="144" y="210"/>
                  </a:lnTo>
                  <a:lnTo>
                    <a:pt x="150" y="208"/>
                  </a:lnTo>
                  <a:lnTo>
                    <a:pt x="155" y="202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61" y="190"/>
                  </a:lnTo>
                  <a:lnTo>
                    <a:pt x="162" y="183"/>
                  </a:lnTo>
                  <a:lnTo>
                    <a:pt x="162" y="176"/>
                  </a:lnTo>
                  <a:lnTo>
                    <a:pt x="162" y="170"/>
                  </a:lnTo>
                  <a:lnTo>
                    <a:pt x="162" y="170"/>
                  </a:lnTo>
                  <a:lnTo>
                    <a:pt x="158" y="163"/>
                  </a:lnTo>
                  <a:lnTo>
                    <a:pt x="154" y="158"/>
                  </a:lnTo>
                  <a:lnTo>
                    <a:pt x="154" y="158"/>
                  </a:lnTo>
                  <a:lnTo>
                    <a:pt x="148" y="153"/>
                  </a:lnTo>
                  <a:lnTo>
                    <a:pt x="148" y="153"/>
                  </a:lnTo>
                  <a:lnTo>
                    <a:pt x="144" y="153"/>
                  </a:lnTo>
                  <a:lnTo>
                    <a:pt x="139" y="155"/>
                  </a:lnTo>
                  <a:lnTo>
                    <a:pt x="139" y="155"/>
                  </a:lnTo>
                  <a:lnTo>
                    <a:pt x="135" y="156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36" y="126"/>
                  </a:lnTo>
                  <a:lnTo>
                    <a:pt x="136" y="126"/>
                  </a:lnTo>
                  <a:lnTo>
                    <a:pt x="139" y="126"/>
                  </a:lnTo>
                  <a:lnTo>
                    <a:pt x="140" y="128"/>
                  </a:lnTo>
                  <a:lnTo>
                    <a:pt x="140" y="128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3" y="132"/>
                  </a:lnTo>
                  <a:lnTo>
                    <a:pt x="143" y="134"/>
                  </a:lnTo>
                  <a:lnTo>
                    <a:pt x="143" y="136"/>
                  </a:lnTo>
                  <a:lnTo>
                    <a:pt x="143" y="136"/>
                  </a:lnTo>
                  <a:lnTo>
                    <a:pt x="147" y="134"/>
                  </a:lnTo>
                  <a:lnTo>
                    <a:pt x="150" y="132"/>
                  </a:lnTo>
                  <a:lnTo>
                    <a:pt x="150" y="132"/>
                  </a:lnTo>
                  <a:lnTo>
                    <a:pt x="151" y="129"/>
                  </a:lnTo>
                  <a:lnTo>
                    <a:pt x="151" y="125"/>
                  </a:lnTo>
                  <a:lnTo>
                    <a:pt x="151" y="125"/>
                  </a:lnTo>
                  <a:lnTo>
                    <a:pt x="150" y="122"/>
                  </a:lnTo>
                  <a:lnTo>
                    <a:pt x="146" y="120"/>
                  </a:lnTo>
                  <a:lnTo>
                    <a:pt x="146" y="120"/>
                  </a:lnTo>
                  <a:lnTo>
                    <a:pt x="140" y="120"/>
                  </a:lnTo>
                  <a:lnTo>
                    <a:pt x="135" y="120"/>
                  </a:lnTo>
                  <a:lnTo>
                    <a:pt x="135" y="120"/>
                  </a:lnTo>
                  <a:lnTo>
                    <a:pt x="135" y="41"/>
                  </a:lnTo>
                  <a:lnTo>
                    <a:pt x="200" y="41"/>
                  </a:lnTo>
                  <a:lnTo>
                    <a:pt x="200" y="41"/>
                  </a:lnTo>
                  <a:close/>
                  <a:moveTo>
                    <a:pt x="135" y="204"/>
                  </a:moveTo>
                  <a:lnTo>
                    <a:pt x="135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40" y="202"/>
                  </a:lnTo>
                  <a:lnTo>
                    <a:pt x="143" y="199"/>
                  </a:lnTo>
                  <a:lnTo>
                    <a:pt x="146" y="197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50" y="185"/>
                  </a:lnTo>
                  <a:lnTo>
                    <a:pt x="148" y="175"/>
                  </a:lnTo>
                  <a:lnTo>
                    <a:pt x="148" y="175"/>
                  </a:lnTo>
                  <a:lnTo>
                    <a:pt x="147" y="170"/>
                  </a:lnTo>
                  <a:lnTo>
                    <a:pt x="144" y="167"/>
                  </a:lnTo>
                  <a:lnTo>
                    <a:pt x="142" y="164"/>
                  </a:lnTo>
                  <a:lnTo>
                    <a:pt x="139" y="164"/>
                  </a:lnTo>
                  <a:lnTo>
                    <a:pt x="139" y="164"/>
                  </a:lnTo>
                  <a:lnTo>
                    <a:pt x="136" y="166"/>
                  </a:lnTo>
                  <a:lnTo>
                    <a:pt x="135" y="168"/>
                  </a:lnTo>
                  <a:lnTo>
                    <a:pt x="135" y="204"/>
                  </a:lnTo>
                  <a:close/>
                  <a:moveTo>
                    <a:pt x="135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20" y="3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1" y="26"/>
                  </a:lnTo>
                  <a:lnTo>
                    <a:pt x="0" y="33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1" y="279"/>
                  </a:lnTo>
                  <a:lnTo>
                    <a:pt x="2" y="285"/>
                  </a:lnTo>
                  <a:lnTo>
                    <a:pt x="5" y="290"/>
                  </a:lnTo>
                  <a:lnTo>
                    <a:pt x="9" y="294"/>
                  </a:lnTo>
                  <a:lnTo>
                    <a:pt x="14" y="298"/>
                  </a:lnTo>
                  <a:lnTo>
                    <a:pt x="20" y="302"/>
                  </a:lnTo>
                  <a:lnTo>
                    <a:pt x="25" y="304"/>
                  </a:lnTo>
                  <a:lnTo>
                    <a:pt x="32" y="304"/>
                  </a:lnTo>
                  <a:lnTo>
                    <a:pt x="135" y="304"/>
                  </a:lnTo>
                  <a:lnTo>
                    <a:pt x="135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44" y="282"/>
                  </a:lnTo>
                  <a:lnTo>
                    <a:pt x="40" y="281"/>
                  </a:lnTo>
                  <a:lnTo>
                    <a:pt x="35" y="278"/>
                  </a:lnTo>
                  <a:lnTo>
                    <a:pt x="32" y="275"/>
                  </a:lnTo>
                  <a:lnTo>
                    <a:pt x="28" y="271"/>
                  </a:lnTo>
                  <a:lnTo>
                    <a:pt x="25" y="267"/>
                  </a:lnTo>
                  <a:lnTo>
                    <a:pt x="24" y="262"/>
                  </a:lnTo>
                  <a:lnTo>
                    <a:pt x="24" y="25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2"/>
                  </a:lnTo>
                  <a:lnTo>
                    <a:pt x="25" y="38"/>
                  </a:lnTo>
                  <a:lnTo>
                    <a:pt x="28" y="34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0" y="25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135" y="22"/>
                  </a:lnTo>
                  <a:lnTo>
                    <a:pt x="135" y="0"/>
                  </a:lnTo>
                  <a:lnTo>
                    <a:pt x="135" y="0"/>
                  </a:lnTo>
                  <a:close/>
                  <a:moveTo>
                    <a:pt x="135" y="41"/>
                  </a:moveTo>
                  <a:lnTo>
                    <a:pt x="135" y="120"/>
                  </a:lnTo>
                  <a:lnTo>
                    <a:pt x="135" y="120"/>
                  </a:lnTo>
                  <a:lnTo>
                    <a:pt x="130" y="122"/>
                  </a:lnTo>
                  <a:lnTo>
                    <a:pt x="124" y="125"/>
                  </a:lnTo>
                  <a:lnTo>
                    <a:pt x="120" y="129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12" y="139"/>
                  </a:lnTo>
                  <a:lnTo>
                    <a:pt x="111" y="144"/>
                  </a:lnTo>
                  <a:lnTo>
                    <a:pt x="106" y="159"/>
                  </a:lnTo>
                  <a:lnTo>
                    <a:pt x="106" y="159"/>
                  </a:lnTo>
                  <a:lnTo>
                    <a:pt x="106" y="175"/>
                  </a:lnTo>
                  <a:lnTo>
                    <a:pt x="106" y="175"/>
                  </a:lnTo>
                  <a:lnTo>
                    <a:pt x="108" y="185"/>
                  </a:lnTo>
                  <a:lnTo>
                    <a:pt x="109" y="194"/>
                  </a:lnTo>
                  <a:lnTo>
                    <a:pt x="111" y="195"/>
                  </a:lnTo>
                  <a:lnTo>
                    <a:pt x="111" y="19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7" y="209"/>
                  </a:lnTo>
                  <a:lnTo>
                    <a:pt x="121" y="213"/>
                  </a:lnTo>
                  <a:lnTo>
                    <a:pt x="128" y="214"/>
                  </a:lnTo>
                  <a:lnTo>
                    <a:pt x="135" y="214"/>
                  </a:lnTo>
                  <a:lnTo>
                    <a:pt x="135" y="264"/>
                  </a:lnTo>
                  <a:lnTo>
                    <a:pt x="62" y="264"/>
                  </a:lnTo>
                  <a:lnTo>
                    <a:pt x="62" y="264"/>
                  </a:lnTo>
                  <a:lnTo>
                    <a:pt x="58" y="263"/>
                  </a:lnTo>
                  <a:lnTo>
                    <a:pt x="54" y="262"/>
                  </a:lnTo>
                  <a:lnTo>
                    <a:pt x="47" y="258"/>
                  </a:lnTo>
                  <a:lnTo>
                    <a:pt x="43" y="251"/>
                  </a:lnTo>
                  <a:lnTo>
                    <a:pt x="41" y="247"/>
                  </a:lnTo>
                  <a:lnTo>
                    <a:pt x="41" y="243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41" y="57"/>
                  </a:lnTo>
                  <a:lnTo>
                    <a:pt x="43" y="53"/>
                  </a:lnTo>
                  <a:lnTo>
                    <a:pt x="47" y="46"/>
                  </a:lnTo>
                  <a:lnTo>
                    <a:pt x="54" y="42"/>
                  </a:lnTo>
                  <a:lnTo>
                    <a:pt x="58" y="41"/>
                  </a:lnTo>
                  <a:lnTo>
                    <a:pt x="62" y="41"/>
                  </a:lnTo>
                  <a:lnTo>
                    <a:pt x="135" y="41"/>
                  </a:lnTo>
                  <a:lnTo>
                    <a:pt x="135" y="41"/>
                  </a:lnTo>
                  <a:close/>
                  <a:moveTo>
                    <a:pt x="135" y="128"/>
                  </a:moveTo>
                  <a:lnTo>
                    <a:pt x="135" y="156"/>
                  </a:lnTo>
                  <a:lnTo>
                    <a:pt x="135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7" y="166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8" y="174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2" y="171"/>
                  </a:lnTo>
                  <a:lnTo>
                    <a:pt x="135" y="168"/>
                  </a:lnTo>
                  <a:lnTo>
                    <a:pt x="135" y="204"/>
                  </a:lnTo>
                  <a:lnTo>
                    <a:pt x="135" y="204"/>
                  </a:lnTo>
                  <a:lnTo>
                    <a:pt x="131" y="202"/>
                  </a:lnTo>
                  <a:lnTo>
                    <a:pt x="131" y="202"/>
                  </a:lnTo>
                  <a:lnTo>
                    <a:pt x="128" y="199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24" y="181"/>
                  </a:lnTo>
                  <a:lnTo>
                    <a:pt x="124" y="181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48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31" y="130"/>
                  </a:lnTo>
                  <a:lnTo>
                    <a:pt x="135" y="128"/>
                  </a:lnTo>
                  <a:lnTo>
                    <a:pt x="135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66" name="组合 265"/>
            <p:cNvGrpSpPr/>
            <p:nvPr/>
          </p:nvGrpSpPr>
          <p:grpSpPr>
            <a:xfrm>
              <a:off x="2098786" y="2063717"/>
              <a:ext cx="124260" cy="118612"/>
              <a:chOff x="3092451" y="2336800"/>
              <a:chExt cx="209550" cy="200025"/>
            </a:xfrm>
            <a:grpFill/>
          </p:grpSpPr>
          <p:sp>
            <p:nvSpPr>
              <p:cNvPr id="267" name="Freeform 173"/>
              <p:cNvSpPr/>
              <p:nvPr/>
            </p:nvSpPr>
            <p:spPr bwMode="auto">
              <a:xfrm>
                <a:off x="3092451" y="2378075"/>
                <a:ext cx="209550" cy="158750"/>
              </a:xfrm>
              <a:custGeom>
                <a:avLst/>
                <a:gdLst>
                  <a:gd name="T0" fmla="*/ 39 w 132"/>
                  <a:gd name="T1" fmla="*/ 0 h 100"/>
                  <a:gd name="T2" fmla="*/ 39 w 132"/>
                  <a:gd name="T3" fmla="*/ 0 h 100"/>
                  <a:gd name="T4" fmla="*/ 47 w 132"/>
                  <a:gd name="T5" fmla="*/ 0 h 100"/>
                  <a:gd name="T6" fmla="*/ 54 w 132"/>
                  <a:gd name="T7" fmla="*/ 2 h 100"/>
                  <a:gd name="T8" fmla="*/ 61 w 132"/>
                  <a:gd name="T9" fmla="*/ 5 h 100"/>
                  <a:gd name="T10" fmla="*/ 66 w 132"/>
                  <a:gd name="T11" fmla="*/ 9 h 100"/>
                  <a:gd name="T12" fmla="*/ 66 w 132"/>
                  <a:gd name="T13" fmla="*/ 9 h 100"/>
                  <a:gd name="T14" fmla="*/ 71 w 132"/>
                  <a:gd name="T15" fmla="*/ 5 h 100"/>
                  <a:gd name="T16" fmla="*/ 78 w 132"/>
                  <a:gd name="T17" fmla="*/ 2 h 100"/>
                  <a:gd name="T18" fmla="*/ 85 w 132"/>
                  <a:gd name="T19" fmla="*/ 0 h 100"/>
                  <a:gd name="T20" fmla="*/ 93 w 132"/>
                  <a:gd name="T21" fmla="*/ 0 h 100"/>
                  <a:gd name="T22" fmla="*/ 93 w 132"/>
                  <a:gd name="T23" fmla="*/ 0 h 100"/>
                  <a:gd name="T24" fmla="*/ 101 w 132"/>
                  <a:gd name="T25" fmla="*/ 0 h 100"/>
                  <a:gd name="T26" fmla="*/ 108 w 132"/>
                  <a:gd name="T27" fmla="*/ 2 h 100"/>
                  <a:gd name="T28" fmla="*/ 115 w 132"/>
                  <a:gd name="T29" fmla="*/ 6 h 100"/>
                  <a:gd name="T30" fmla="*/ 120 w 132"/>
                  <a:gd name="T31" fmla="*/ 11 h 100"/>
                  <a:gd name="T32" fmla="*/ 126 w 132"/>
                  <a:gd name="T33" fmla="*/ 16 h 100"/>
                  <a:gd name="T34" fmla="*/ 130 w 132"/>
                  <a:gd name="T35" fmla="*/ 23 h 100"/>
                  <a:gd name="T36" fmla="*/ 131 w 132"/>
                  <a:gd name="T37" fmla="*/ 31 h 100"/>
                  <a:gd name="T38" fmla="*/ 132 w 132"/>
                  <a:gd name="T39" fmla="*/ 38 h 100"/>
                  <a:gd name="T40" fmla="*/ 132 w 132"/>
                  <a:gd name="T41" fmla="*/ 38 h 100"/>
                  <a:gd name="T42" fmla="*/ 131 w 132"/>
                  <a:gd name="T43" fmla="*/ 47 h 100"/>
                  <a:gd name="T44" fmla="*/ 128 w 132"/>
                  <a:gd name="T45" fmla="*/ 58 h 100"/>
                  <a:gd name="T46" fmla="*/ 123 w 132"/>
                  <a:gd name="T47" fmla="*/ 69 h 100"/>
                  <a:gd name="T48" fmla="*/ 116 w 132"/>
                  <a:gd name="T49" fmla="*/ 78 h 100"/>
                  <a:gd name="T50" fmla="*/ 107 w 132"/>
                  <a:gd name="T51" fmla="*/ 86 h 100"/>
                  <a:gd name="T52" fmla="*/ 94 w 132"/>
                  <a:gd name="T53" fmla="*/ 93 h 100"/>
                  <a:gd name="T54" fmla="*/ 88 w 132"/>
                  <a:gd name="T55" fmla="*/ 96 h 100"/>
                  <a:gd name="T56" fmla="*/ 81 w 132"/>
                  <a:gd name="T57" fmla="*/ 99 h 100"/>
                  <a:gd name="T58" fmla="*/ 73 w 132"/>
                  <a:gd name="T59" fmla="*/ 99 h 100"/>
                  <a:gd name="T60" fmla="*/ 63 w 132"/>
                  <a:gd name="T61" fmla="*/ 100 h 100"/>
                  <a:gd name="T62" fmla="*/ 63 w 132"/>
                  <a:gd name="T63" fmla="*/ 100 h 100"/>
                  <a:gd name="T64" fmla="*/ 55 w 132"/>
                  <a:gd name="T65" fmla="*/ 99 h 100"/>
                  <a:gd name="T66" fmla="*/ 47 w 132"/>
                  <a:gd name="T67" fmla="*/ 97 h 100"/>
                  <a:gd name="T68" fmla="*/ 39 w 132"/>
                  <a:gd name="T69" fmla="*/ 96 h 100"/>
                  <a:gd name="T70" fmla="*/ 32 w 132"/>
                  <a:gd name="T71" fmla="*/ 93 h 100"/>
                  <a:gd name="T72" fmla="*/ 27 w 132"/>
                  <a:gd name="T73" fmla="*/ 90 h 100"/>
                  <a:gd name="T74" fmla="*/ 21 w 132"/>
                  <a:gd name="T75" fmla="*/ 86 h 100"/>
                  <a:gd name="T76" fmla="*/ 13 w 132"/>
                  <a:gd name="T77" fmla="*/ 77 h 100"/>
                  <a:gd name="T78" fmla="*/ 6 w 132"/>
                  <a:gd name="T79" fmla="*/ 67 h 100"/>
                  <a:gd name="T80" fmla="*/ 2 w 132"/>
                  <a:gd name="T81" fmla="*/ 57 h 100"/>
                  <a:gd name="T82" fmla="*/ 0 w 132"/>
                  <a:gd name="T83" fmla="*/ 47 h 100"/>
                  <a:gd name="T84" fmla="*/ 0 w 132"/>
                  <a:gd name="T85" fmla="*/ 38 h 100"/>
                  <a:gd name="T86" fmla="*/ 0 w 132"/>
                  <a:gd name="T87" fmla="*/ 38 h 100"/>
                  <a:gd name="T88" fmla="*/ 0 w 132"/>
                  <a:gd name="T89" fmla="*/ 31 h 100"/>
                  <a:gd name="T90" fmla="*/ 2 w 132"/>
                  <a:gd name="T91" fmla="*/ 23 h 100"/>
                  <a:gd name="T92" fmla="*/ 6 w 132"/>
                  <a:gd name="T93" fmla="*/ 16 h 100"/>
                  <a:gd name="T94" fmla="*/ 12 w 132"/>
                  <a:gd name="T95" fmla="*/ 11 h 100"/>
                  <a:gd name="T96" fmla="*/ 17 w 132"/>
                  <a:gd name="T97" fmla="*/ 6 h 100"/>
                  <a:gd name="T98" fmla="*/ 24 w 132"/>
                  <a:gd name="T99" fmla="*/ 2 h 100"/>
                  <a:gd name="T100" fmla="*/ 31 w 132"/>
                  <a:gd name="T101" fmla="*/ 0 h 100"/>
                  <a:gd name="T102" fmla="*/ 39 w 132"/>
                  <a:gd name="T103" fmla="*/ 0 h 100"/>
                  <a:gd name="T104" fmla="*/ 39 w 132"/>
                  <a:gd name="T10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" h="100">
                    <a:moveTo>
                      <a:pt x="39" y="0"/>
                    </a:moveTo>
                    <a:lnTo>
                      <a:pt x="39" y="0"/>
                    </a:lnTo>
                    <a:lnTo>
                      <a:pt x="47" y="0"/>
                    </a:lnTo>
                    <a:lnTo>
                      <a:pt x="54" y="2"/>
                    </a:lnTo>
                    <a:lnTo>
                      <a:pt x="61" y="5"/>
                    </a:lnTo>
                    <a:lnTo>
                      <a:pt x="66" y="9"/>
                    </a:lnTo>
                    <a:lnTo>
                      <a:pt x="66" y="9"/>
                    </a:lnTo>
                    <a:lnTo>
                      <a:pt x="71" y="5"/>
                    </a:lnTo>
                    <a:lnTo>
                      <a:pt x="78" y="2"/>
                    </a:lnTo>
                    <a:lnTo>
                      <a:pt x="85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101" y="0"/>
                    </a:lnTo>
                    <a:lnTo>
                      <a:pt x="108" y="2"/>
                    </a:lnTo>
                    <a:lnTo>
                      <a:pt x="115" y="6"/>
                    </a:lnTo>
                    <a:lnTo>
                      <a:pt x="120" y="11"/>
                    </a:lnTo>
                    <a:lnTo>
                      <a:pt x="126" y="16"/>
                    </a:lnTo>
                    <a:lnTo>
                      <a:pt x="130" y="23"/>
                    </a:lnTo>
                    <a:lnTo>
                      <a:pt x="131" y="31"/>
                    </a:lnTo>
                    <a:lnTo>
                      <a:pt x="132" y="38"/>
                    </a:lnTo>
                    <a:lnTo>
                      <a:pt x="132" y="38"/>
                    </a:lnTo>
                    <a:lnTo>
                      <a:pt x="131" y="47"/>
                    </a:lnTo>
                    <a:lnTo>
                      <a:pt x="128" y="58"/>
                    </a:lnTo>
                    <a:lnTo>
                      <a:pt x="123" y="69"/>
                    </a:lnTo>
                    <a:lnTo>
                      <a:pt x="116" y="78"/>
                    </a:lnTo>
                    <a:lnTo>
                      <a:pt x="107" y="86"/>
                    </a:lnTo>
                    <a:lnTo>
                      <a:pt x="94" y="93"/>
                    </a:lnTo>
                    <a:lnTo>
                      <a:pt x="88" y="96"/>
                    </a:lnTo>
                    <a:lnTo>
                      <a:pt x="81" y="99"/>
                    </a:lnTo>
                    <a:lnTo>
                      <a:pt x="73" y="99"/>
                    </a:lnTo>
                    <a:lnTo>
                      <a:pt x="63" y="100"/>
                    </a:lnTo>
                    <a:lnTo>
                      <a:pt x="63" y="100"/>
                    </a:lnTo>
                    <a:lnTo>
                      <a:pt x="55" y="99"/>
                    </a:lnTo>
                    <a:lnTo>
                      <a:pt x="47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7" y="90"/>
                    </a:lnTo>
                    <a:lnTo>
                      <a:pt x="21" y="86"/>
                    </a:lnTo>
                    <a:lnTo>
                      <a:pt x="13" y="77"/>
                    </a:lnTo>
                    <a:lnTo>
                      <a:pt x="6" y="67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1"/>
                    </a:lnTo>
                    <a:lnTo>
                      <a:pt x="2" y="23"/>
                    </a:lnTo>
                    <a:lnTo>
                      <a:pt x="6" y="16"/>
                    </a:lnTo>
                    <a:lnTo>
                      <a:pt x="12" y="11"/>
                    </a:lnTo>
                    <a:lnTo>
                      <a:pt x="17" y="6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174"/>
              <p:cNvSpPr/>
              <p:nvPr/>
            </p:nvSpPr>
            <p:spPr bwMode="auto">
              <a:xfrm>
                <a:off x="3149601" y="2336800"/>
                <a:ext cx="52388" cy="73025"/>
              </a:xfrm>
              <a:custGeom>
                <a:avLst/>
                <a:gdLst>
                  <a:gd name="T0" fmla="*/ 29 w 33"/>
                  <a:gd name="T1" fmla="*/ 46 h 46"/>
                  <a:gd name="T2" fmla="*/ 29 w 33"/>
                  <a:gd name="T3" fmla="*/ 46 h 46"/>
                  <a:gd name="T4" fmla="*/ 31 w 33"/>
                  <a:gd name="T5" fmla="*/ 39 h 46"/>
                  <a:gd name="T6" fmla="*/ 33 w 33"/>
                  <a:gd name="T7" fmla="*/ 34 h 46"/>
                  <a:gd name="T8" fmla="*/ 33 w 33"/>
                  <a:gd name="T9" fmla="*/ 27 h 46"/>
                  <a:gd name="T10" fmla="*/ 33 w 33"/>
                  <a:gd name="T11" fmla="*/ 22 h 46"/>
                  <a:gd name="T12" fmla="*/ 30 w 33"/>
                  <a:gd name="T13" fmla="*/ 15 h 46"/>
                  <a:gd name="T14" fmla="*/ 27 w 33"/>
                  <a:gd name="T15" fmla="*/ 9 h 46"/>
                  <a:gd name="T16" fmla="*/ 25 w 33"/>
                  <a:gd name="T17" fmla="*/ 4 h 46"/>
                  <a:gd name="T18" fmla="*/ 19 w 33"/>
                  <a:gd name="T19" fmla="*/ 0 h 46"/>
                  <a:gd name="T20" fmla="*/ 0 w 33"/>
                  <a:gd name="T21" fmla="*/ 3 h 46"/>
                  <a:gd name="T22" fmla="*/ 0 w 33"/>
                  <a:gd name="T23" fmla="*/ 3 h 46"/>
                  <a:gd name="T24" fmla="*/ 12 w 33"/>
                  <a:gd name="T25" fmla="*/ 11 h 46"/>
                  <a:gd name="T26" fmla="*/ 18 w 33"/>
                  <a:gd name="T27" fmla="*/ 15 h 46"/>
                  <a:gd name="T28" fmla="*/ 22 w 33"/>
                  <a:gd name="T29" fmla="*/ 19 h 46"/>
                  <a:gd name="T30" fmla="*/ 25 w 33"/>
                  <a:gd name="T31" fmla="*/ 24 h 46"/>
                  <a:gd name="T32" fmla="*/ 27 w 33"/>
                  <a:gd name="T33" fmla="*/ 31 h 46"/>
                  <a:gd name="T34" fmla="*/ 29 w 33"/>
                  <a:gd name="T35" fmla="*/ 38 h 46"/>
                  <a:gd name="T36" fmla="*/ 29 w 33"/>
                  <a:gd name="T37" fmla="*/ 46 h 46"/>
                  <a:gd name="T38" fmla="*/ 29 w 33"/>
                  <a:gd name="T3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46">
                    <a:moveTo>
                      <a:pt x="29" y="46"/>
                    </a:moveTo>
                    <a:lnTo>
                      <a:pt x="29" y="46"/>
                    </a:lnTo>
                    <a:lnTo>
                      <a:pt x="31" y="39"/>
                    </a:lnTo>
                    <a:lnTo>
                      <a:pt x="33" y="34"/>
                    </a:lnTo>
                    <a:lnTo>
                      <a:pt x="33" y="27"/>
                    </a:lnTo>
                    <a:lnTo>
                      <a:pt x="33" y="22"/>
                    </a:lnTo>
                    <a:lnTo>
                      <a:pt x="30" y="15"/>
                    </a:lnTo>
                    <a:lnTo>
                      <a:pt x="27" y="9"/>
                    </a:lnTo>
                    <a:lnTo>
                      <a:pt x="25" y="4"/>
                    </a:lnTo>
                    <a:lnTo>
                      <a:pt x="19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2" y="11"/>
                    </a:lnTo>
                    <a:lnTo>
                      <a:pt x="18" y="15"/>
                    </a:lnTo>
                    <a:lnTo>
                      <a:pt x="22" y="19"/>
                    </a:lnTo>
                    <a:lnTo>
                      <a:pt x="25" y="24"/>
                    </a:lnTo>
                    <a:lnTo>
                      <a:pt x="27" y="31"/>
                    </a:lnTo>
                    <a:lnTo>
                      <a:pt x="29" y="38"/>
                    </a:lnTo>
                    <a:lnTo>
                      <a:pt x="29" y="46"/>
                    </a:lnTo>
                    <a:lnTo>
                      <a:pt x="29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69" name="Freeform 175"/>
            <p:cNvSpPr>
              <a:spLocks noEditPoints="1"/>
            </p:cNvSpPr>
            <p:nvPr/>
          </p:nvSpPr>
          <p:spPr bwMode="auto">
            <a:xfrm>
              <a:off x="2230577" y="2847872"/>
              <a:ext cx="128967" cy="179800"/>
            </a:xfrm>
            <a:custGeom>
              <a:avLst/>
              <a:gdLst>
                <a:gd name="T0" fmla="*/ 125 w 137"/>
                <a:gd name="T1" fmla="*/ 55 h 191"/>
                <a:gd name="T2" fmla="*/ 126 w 137"/>
                <a:gd name="T3" fmla="*/ 51 h 191"/>
                <a:gd name="T4" fmla="*/ 133 w 137"/>
                <a:gd name="T5" fmla="*/ 34 h 191"/>
                <a:gd name="T6" fmla="*/ 136 w 137"/>
                <a:gd name="T7" fmla="*/ 29 h 191"/>
                <a:gd name="T8" fmla="*/ 137 w 137"/>
                <a:gd name="T9" fmla="*/ 21 h 191"/>
                <a:gd name="T10" fmla="*/ 136 w 137"/>
                <a:gd name="T11" fmla="*/ 13 h 191"/>
                <a:gd name="T12" fmla="*/ 132 w 137"/>
                <a:gd name="T13" fmla="*/ 6 h 191"/>
                <a:gd name="T14" fmla="*/ 128 w 137"/>
                <a:gd name="T15" fmla="*/ 4 h 191"/>
                <a:gd name="T16" fmla="*/ 116 w 137"/>
                <a:gd name="T17" fmla="*/ 0 h 191"/>
                <a:gd name="T18" fmla="*/ 103 w 137"/>
                <a:gd name="T19" fmla="*/ 4 h 191"/>
                <a:gd name="T20" fmla="*/ 113 w 137"/>
                <a:gd name="T21" fmla="*/ 39 h 191"/>
                <a:gd name="T22" fmla="*/ 103 w 137"/>
                <a:gd name="T23" fmla="*/ 59 h 191"/>
                <a:gd name="T24" fmla="*/ 110 w 137"/>
                <a:gd name="T25" fmla="*/ 48 h 191"/>
                <a:gd name="T26" fmla="*/ 110 w 137"/>
                <a:gd name="T27" fmla="*/ 42 h 191"/>
                <a:gd name="T28" fmla="*/ 120 w 137"/>
                <a:gd name="T29" fmla="*/ 48 h 191"/>
                <a:gd name="T30" fmla="*/ 121 w 137"/>
                <a:gd name="T31" fmla="*/ 52 h 191"/>
                <a:gd name="T32" fmla="*/ 121 w 137"/>
                <a:gd name="T33" fmla="*/ 57 h 191"/>
                <a:gd name="T34" fmla="*/ 103 w 137"/>
                <a:gd name="T35" fmla="*/ 89 h 191"/>
                <a:gd name="T36" fmla="*/ 97 w 137"/>
                <a:gd name="T37" fmla="*/ 93 h 191"/>
                <a:gd name="T38" fmla="*/ 99 w 137"/>
                <a:gd name="T39" fmla="*/ 92 h 191"/>
                <a:gd name="T40" fmla="*/ 103 w 137"/>
                <a:gd name="T41" fmla="*/ 89 h 191"/>
                <a:gd name="T42" fmla="*/ 101 w 137"/>
                <a:gd name="T43" fmla="*/ 85 h 191"/>
                <a:gd name="T44" fmla="*/ 99 w 137"/>
                <a:gd name="T45" fmla="*/ 86 h 191"/>
                <a:gd name="T46" fmla="*/ 95 w 137"/>
                <a:gd name="T47" fmla="*/ 88 h 191"/>
                <a:gd name="T48" fmla="*/ 84 w 137"/>
                <a:gd name="T49" fmla="*/ 81 h 191"/>
                <a:gd name="T50" fmla="*/ 84 w 137"/>
                <a:gd name="T51" fmla="*/ 81 h 191"/>
                <a:gd name="T52" fmla="*/ 90 w 137"/>
                <a:gd name="T53" fmla="*/ 78 h 191"/>
                <a:gd name="T54" fmla="*/ 103 w 137"/>
                <a:gd name="T55" fmla="*/ 34 h 191"/>
                <a:gd name="T56" fmla="*/ 88 w 137"/>
                <a:gd name="T57" fmla="*/ 23 h 191"/>
                <a:gd name="T58" fmla="*/ 80 w 137"/>
                <a:gd name="T59" fmla="*/ 25 h 191"/>
                <a:gd name="T60" fmla="*/ 57 w 137"/>
                <a:gd name="T61" fmla="*/ 59 h 191"/>
                <a:gd name="T62" fmla="*/ 57 w 137"/>
                <a:gd name="T63" fmla="*/ 66 h 191"/>
                <a:gd name="T64" fmla="*/ 22 w 137"/>
                <a:gd name="T65" fmla="*/ 153 h 191"/>
                <a:gd name="T66" fmla="*/ 26 w 137"/>
                <a:gd name="T67" fmla="*/ 154 h 191"/>
                <a:gd name="T68" fmla="*/ 29 w 137"/>
                <a:gd name="T69" fmla="*/ 155 h 191"/>
                <a:gd name="T70" fmla="*/ 29 w 137"/>
                <a:gd name="T71" fmla="*/ 162 h 191"/>
                <a:gd name="T72" fmla="*/ 33 w 137"/>
                <a:gd name="T73" fmla="*/ 161 h 191"/>
                <a:gd name="T74" fmla="*/ 38 w 137"/>
                <a:gd name="T75" fmla="*/ 162 h 191"/>
                <a:gd name="T76" fmla="*/ 40 w 137"/>
                <a:gd name="T77" fmla="*/ 163 h 191"/>
                <a:gd name="T78" fmla="*/ 41 w 137"/>
                <a:gd name="T79" fmla="*/ 169 h 191"/>
                <a:gd name="T80" fmla="*/ 38 w 137"/>
                <a:gd name="T81" fmla="*/ 173 h 191"/>
                <a:gd name="T82" fmla="*/ 22 w 137"/>
                <a:gd name="T83" fmla="*/ 182 h 191"/>
                <a:gd name="T84" fmla="*/ 41 w 137"/>
                <a:gd name="T85" fmla="*/ 176 h 191"/>
                <a:gd name="T86" fmla="*/ 103 w 137"/>
                <a:gd name="T87" fmla="*/ 29 h 191"/>
                <a:gd name="T88" fmla="*/ 97 w 137"/>
                <a:gd name="T89" fmla="*/ 9 h 191"/>
                <a:gd name="T90" fmla="*/ 103 w 137"/>
                <a:gd name="T91" fmla="*/ 4 h 191"/>
                <a:gd name="T92" fmla="*/ 22 w 137"/>
                <a:gd name="T93" fmla="*/ 117 h 191"/>
                <a:gd name="T94" fmla="*/ 2 w 137"/>
                <a:gd name="T95" fmla="*/ 191 h 191"/>
                <a:gd name="T96" fmla="*/ 22 w 137"/>
                <a:gd name="T97" fmla="*/ 180 h 191"/>
                <a:gd name="T98" fmla="*/ 5 w 137"/>
                <a:gd name="T99" fmla="*/ 174 h 191"/>
                <a:gd name="T100" fmla="*/ 5 w 137"/>
                <a:gd name="T101" fmla="*/ 150 h 191"/>
                <a:gd name="T102" fmla="*/ 6 w 137"/>
                <a:gd name="T103" fmla="*/ 149 h 191"/>
                <a:gd name="T104" fmla="*/ 10 w 137"/>
                <a:gd name="T105" fmla="*/ 146 h 191"/>
                <a:gd name="T106" fmla="*/ 15 w 137"/>
                <a:gd name="T107" fmla="*/ 146 h 191"/>
                <a:gd name="T108" fmla="*/ 17 w 137"/>
                <a:gd name="T109" fmla="*/ 149 h 191"/>
                <a:gd name="T110" fmla="*/ 18 w 137"/>
                <a:gd name="T111" fmla="*/ 155 h 191"/>
                <a:gd name="T112" fmla="*/ 19 w 137"/>
                <a:gd name="T113" fmla="*/ 154 h 191"/>
                <a:gd name="T114" fmla="*/ 22 w 137"/>
                <a:gd name="T115" fmla="*/ 1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91">
                  <a:moveTo>
                    <a:pt x="103" y="89"/>
                  </a:moveTo>
                  <a:lnTo>
                    <a:pt x="125" y="55"/>
                  </a:lnTo>
                  <a:lnTo>
                    <a:pt x="125" y="55"/>
                  </a:lnTo>
                  <a:lnTo>
                    <a:pt x="126" y="51"/>
                  </a:lnTo>
                  <a:lnTo>
                    <a:pt x="125" y="47"/>
                  </a:lnTo>
                  <a:lnTo>
                    <a:pt x="133" y="34"/>
                  </a:lnTo>
                  <a:lnTo>
                    <a:pt x="133" y="34"/>
                  </a:lnTo>
                  <a:lnTo>
                    <a:pt x="136" y="29"/>
                  </a:lnTo>
                  <a:lnTo>
                    <a:pt x="137" y="25"/>
                  </a:lnTo>
                  <a:lnTo>
                    <a:pt x="137" y="21"/>
                  </a:lnTo>
                  <a:lnTo>
                    <a:pt x="137" y="17"/>
                  </a:lnTo>
                  <a:lnTo>
                    <a:pt x="136" y="13"/>
                  </a:lnTo>
                  <a:lnTo>
                    <a:pt x="135" y="9"/>
                  </a:lnTo>
                  <a:lnTo>
                    <a:pt x="132" y="6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1"/>
                  </a:lnTo>
                  <a:lnTo>
                    <a:pt x="103" y="4"/>
                  </a:lnTo>
                  <a:lnTo>
                    <a:pt x="103" y="29"/>
                  </a:lnTo>
                  <a:lnTo>
                    <a:pt x="113" y="39"/>
                  </a:lnTo>
                  <a:lnTo>
                    <a:pt x="103" y="34"/>
                  </a:lnTo>
                  <a:lnTo>
                    <a:pt x="103" y="59"/>
                  </a:lnTo>
                  <a:lnTo>
                    <a:pt x="110" y="48"/>
                  </a:lnTo>
                  <a:lnTo>
                    <a:pt x="110" y="48"/>
                  </a:lnTo>
                  <a:lnTo>
                    <a:pt x="110" y="46"/>
                  </a:lnTo>
                  <a:lnTo>
                    <a:pt x="110" y="42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50"/>
                  </a:lnTo>
                  <a:lnTo>
                    <a:pt x="121" y="52"/>
                  </a:lnTo>
                  <a:lnTo>
                    <a:pt x="121" y="54"/>
                  </a:lnTo>
                  <a:lnTo>
                    <a:pt x="121" y="57"/>
                  </a:lnTo>
                  <a:lnTo>
                    <a:pt x="103" y="82"/>
                  </a:lnTo>
                  <a:lnTo>
                    <a:pt x="103" y="89"/>
                  </a:lnTo>
                  <a:close/>
                  <a:moveTo>
                    <a:pt x="41" y="176"/>
                  </a:moveTo>
                  <a:lnTo>
                    <a:pt x="97" y="93"/>
                  </a:lnTo>
                  <a:lnTo>
                    <a:pt x="97" y="93"/>
                  </a:lnTo>
                  <a:lnTo>
                    <a:pt x="99" y="92"/>
                  </a:lnTo>
                  <a:lnTo>
                    <a:pt x="102" y="89"/>
                  </a:lnTo>
                  <a:lnTo>
                    <a:pt x="103" y="89"/>
                  </a:lnTo>
                  <a:lnTo>
                    <a:pt x="103" y="82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99" y="86"/>
                  </a:lnTo>
                  <a:lnTo>
                    <a:pt x="98" y="88"/>
                  </a:lnTo>
                  <a:lnTo>
                    <a:pt x="95" y="88"/>
                  </a:lnTo>
                  <a:lnTo>
                    <a:pt x="94" y="86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7" y="80"/>
                  </a:lnTo>
                  <a:lnTo>
                    <a:pt x="90" y="78"/>
                  </a:lnTo>
                  <a:lnTo>
                    <a:pt x="103" y="59"/>
                  </a:lnTo>
                  <a:lnTo>
                    <a:pt x="103" y="34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3" y="23"/>
                  </a:lnTo>
                  <a:lnTo>
                    <a:pt x="80" y="25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6" y="63"/>
                  </a:lnTo>
                  <a:lnTo>
                    <a:pt x="57" y="66"/>
                  </a:lnTo>
                  <a:lnTo>
                    <a:pt x="22" y="117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9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9" y="162"/>
                  </a:lnTo>
                  <a:lnTo>
                    <a:pt x="33" y="161"/>
                  </a:lnTo>
                  <a:lnTo>
                    <a:pt x="36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40" y="163"/>
                  </a:lnTo>
                  <a:lnTo>
                    <a:pt x="41" y="166"/>
                  </a:lnTo>
                  <a:lnTo>
                    <a:pt x="41" y="169"/>
                  </a:lnTo>
                  <a:lnTo>
                    <a:pt x="40" y="172"/>
                  </a:lnTo>
                  <a:lnTo>
                    <a:pt x="38" y="173"/>
                  </a:lnTo>
                  <a:lnTo>
                    <a:pt x="22" y="180"/>
                  </a:lnTo>
                  <a:lnTo>
                    <a:pt x="22" y="182"/>
                  </a:lnTo>
                  <a:lnTo>
                    <a:pt x="41" y="176"/>
                  </a:lnTo>
                  <a:lnTo>
                    <a:pt x="41" y="176"/>
                  </a:lnTo>
                  <a:close/>
                  <a:moveTo>
                    <a:pt x="103" y="4"/>
                  </a:moveTo>
                  <a:lnTo>
                    <a:pt x="103" y="29"/>
                  </a:lnTo>
                  <a:lnTo>
                    <a:pt x="91" y="17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103" y="4"/>
                  </a:lnTo>
                  <a:lnTo>
                    <a:pt x="103" y="4"/>
                  </a:lnTo>
                  <a:close/>
                  <a:moveTo>
                    <a:pt x="22" y="117"/>
                  </a:moveTo>
                  <a:lnTo>
                    <a:pt x="0" y="150"/>
                  </a:lnTo>
                  <a:lnTo>
                    <a:pt x="2" y="191"/>
                  </a:lnTo>
                  <a:lnTo>
                    <a:pt x="22" y="182"/>
                  </a:lnTo>
                  <a:lnTo>
                    <a:pt x="22" y="180"/>
                  </a:lnTo>
                  <a:lnTo>
                    <a:pt x="17" y="182"/>
                  </a:lnTo>
                  <a:lnTo>
                    <a:pt x="5" y="174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7" y="146"/>
                  </a:lnTo>
                  <a:lnTo>
                    <a:pt x="10" y="146"/>
                  </a:lnTo>
                  <a:lnTo>
                    <a:pt x="13" y="146"/>
                  </a:lnTo>
                  <a:lnTo>
                    <a:pt x="15" y="146"/>
                  </a:lnTo>
                  <a:lnTo>
                    <a:pt x="15" y="146"/>
                  </a:lnTo>
                  <a:lnTo>
                    <a:pt x="17" y="149"/>
                  </a:lnTo>
                  <a:lnTo>
                    <a:pt x="18" y="150"/>
                  </a:lnTo>
                  <a:lnTo>
                    <a:pt x="18" y="155"/>
                  </a:lnTo>
                  <a:lnTo>
                    <a:pt x="18" y="155"/>
                  </a:lnTo>
                  <a:lnTo>
                    <a:pt x="19" y="154"/>
                  </a:lnTo>
                  <a:lnTo>
                    <a:pt x="22" y="153"/>
                  </a:lnTo>
                  <a:lnTo>
                    <a:pt x="22" y="1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176"/>
            <p:cNvSpPr>
              <a:spLocks noEditPoints="1"/>
            </p:cNvSpPr>
            <p:nvPr/>
          </p:nvSpPr>
          <p:spPr bwMode="auto">
            <a:xfrm>
              <a:off x="1184725" y="1908394"/>
              <a:ext cx="165680" cy="179800"/>
            </a:xfrm>
            <a:custGeom>
              <a:avLst/>
              <a:gdLst>
                <a:gd name="T0" fmla="*/ 138 w 176"/>
                <a:gd name="T1" fmla="*/ 88 h 191"/>
                <a:gd name="T2" fmla="*/ 132 w 176"/>
                <a:gd name="T3" fmla="*/ 138 h 191"/>
                <a:gd name="T4" fmla="*/ 150 w 176"/>
                <a:gd name="T5" fmla="*/ 143 h 191"/>
                <a:gd name="T6" fmla="*/ 147 w 176"/>
                <a:gd name="T7" fmla="*/ 151 h 191"/>
                <a:gd name="T8" fmla="*/ 132 w 176"/>
                <a:gd name="T9" fmla="*/ 36 h 191"/>
                <a:gd name="T10" fmla="*/ 150 w 176"/>
                <a:gd name="T11" fmla="*/ 26 h 191"/>
                <a:gd name="T12" fmla="*/ 135 w 176"/>
                <a:gd name="T13" fmla="*/ 47 h 191"/>
                <a:gd name="T14" fmla="*/ 146 w 176"/>
                <a:gd name="T15" fmla="*/ 88 h 191"/>
                <a:gd name="T16" fmla="*/ 174 w 176"/>
                <a:gd name="T17" fmla="*/ 85 h 191"/>
                <a:gd name="T18" fmla="*/ 150 w 176"/>
                <a:gd name="T19" fmla="*/ 92 h 191"/>
                <a:gd name="T20" fmla="*/ 88 w 176"/>
                <a:gd name="T21" fmla="*/ 39 h 191"/>
                <a:gd name="T22" fmla="*/ 115 w 176"/>
                <a:gd name="T23" fmla="*/ 46 h 191"/>
                <a:gd name="T24" fmla="*/ 132 w 176"/>
                <a:gd name="T25" fmla="*/ 109 h 191"/>
                <a:gd name="T26" fmla="*/ 115 w 176"/>
                <a:gd name="T27" fmla="*/ 128 h 191"/>
                <a:gd name="T28" fmla="*/ 111 w 176"/>
                <a:gd name="T29" fmla="*/ 180 h 191"/>
                <a:gd name="T30" fmla="*/ 90 w 176"/>
                <a:gd name="T31" fmla="*/ 191 h 191"/>
                <a:gd name="T32" fmla="*/ 105 w 176"/>
                <a:gd name="T33" fmla="*/ 126 h 191"/>
                <a:gd name="T34" fmla="*/ 122 w 176"/>
                <a:gd name="T35" fmla="*/ 107 h 191"/>
                <a:gd name="T36" fmla="*/ 124 w 176"/>
                <a:gd name="T37" fmla="*/ 73 h 191"/>
                <a:gd name="T38" fmla="*/ 104 w 176"/>
                <a:gd name="T39" fmla="*/ 51 h 191"/>
                <a:gd name="T40" fmla="*/ 88 w 176"/>
                <a:gd name="T41" fmla="*/ 39 h 191"/>
                <a:gd name="T42" fmla="*/ 127 w 176"/>
                <a:gd name="T43" fmla="*/ 43 h 191"/>
                <a:gd name="T44" fmla="*/ 132 w 176"/>
                <a:gd name="T45" fmla="*/ 36 h 191"/>
                <a:gd name="T46" fmla="*/ 128 w 176"/>
                <a:gd name="T47" fmla="*/ 128 h 191"/>
                <a:gd name="T48" fmla="*/ 132 w 176"/>
                <a:gd name="T49" fmla="*/ 127 h 191"/>
                <a:gd name="T50" fmla="*/ 92 w 176"/>
                <a:gd name="T51" fmla="*/ 1 h 191"/>
                <a:gd name="T52" fmla="*/ 88 w 176"/>
                <a:gd name="T53" fmla="*/ 30 h 191"/>
                <a:gd name="T54" fmla="*/ 80 w 176"/>
                <a:gd name="T55" fmla="*/ 191 h 191"/>
                <a:gd name="T56" fmla="*/ 62 w 176"/>
                <a:gd name="T57" fmla="*/ 176 h 191"/>
                <a:gd name="T58" fmla="*/ 55 w 176"/>
                <a:gd name="T59" fmla="*/ 124 h 191"/>
                <a:gd name="T60" fmla="*/ 44 w 176"/>
                <a:gd name="T61" fmla="*/ 67 h 191"/>
                <a:gd name="T62" fmla="*/ 67 w 176"/>
                <a:gd name="T63" fmla="*/ 43 h 191"/>
                <a:gd name="T64" fmla="*/ 88 w 176"/>
                <a:gd name="T65" fmla="*/ 49 h 191"/>
                <a:gd name="T66" fmla="*/ 61 w 176"/>
                <a:gd name="T67" fmla="*/ 61 h 191"/>
                <a:gd name="T68" fmla="*/ 50 w 176"/>
                <a:gd name="T69" fmla="*/ 88 h 191"/>
                <a:gd name="T70" fmla="*/ 69 w 176"/>
                <a:gd name="T71" fmla="*/ 120 h 191"/>
                <a:gd name="T72" fmla="*/ 88 w 176"/>
                <a:gd name="T73" fmla="*/ 147 h 191"/>
                <a:gd name="T74" fmla="*/ 88 w 176"/>
                <a:gd name="T75" fmla="*/ 30 h 191"/>
                <a:gd name="T76" fmla="*/ 84 w 176"/>
                <a:gd name="T77" fmla="*/ 26 h 191"/>
                <a:gd name="T78" fmla="*/ 88 w 176"/>
                <a:gd name="T79" fmla="*/ 0 h 191"/>
                <a:gd name="T80" fmla="*/ 47 w 176"/>
                <a:gd name="T81" fmla="*/ 135 h 191"/>
                <a:gd name="T82" fmla="*/ 44 w 176"/>
                <a:gd name="T83" fmla="*/ 138 h 191"/>
                <a:gd name="T84" fmla="*/ 47 w 176"/>
                <a:gd name="T85" fmla="*/ 47 h 191"/>
                <a:gd name="T86" fmla="*/ 44 w 176"/>
                <a:gd name="T87" fmla="*/ 108 h 191"/>
                <a:gd name="T88" fmla="*/ 40 w 176"/>
                <a:gd name="T89" fmla="*/ 77 h 191"/>
                <a:gd name="T90" fmla="*/ 44 w 176"/>
                <a:gd name="T91" fmla="*/ 49 h 191"/>
                <a:gd name="T92" fmla="*/ 25 w 176"/>
                <a:gd name="T93" fmla="*/ 31 h 191"/>
                <a:gd name="T94" fmla="*/ 32 w 176"/>
                <a:gd name="T95" fmla="*/ 26 h 191"/>
                <a:gd name="T96" fmla="*/ 32 w 176"/>
                <a:gd name="T97" fmla="*/ 150 h 191"/>
                <a:gd name="T98" fmla="*/ 24 w 176"/>
                <a:gd name="T99" fmla="*/ 147 h 191"/>
                <a:gd name="T100" fmla="*/ 44 w 176"/>
                <a:gd name="T101" fmla="*/ 127 h 191"/>
                <a:gd name="T102" fmla="*/ 25 w 176"/>
                <a:gd name="T103" fmla="*/ 84 h 191"/>
                <a:gd name="T104" fmla="*/ 25 w 176"/>
                <a:gd name="T105" fmla="*/ 92 h 191"/>
                <a:gd name="T106" fmla="*/ 0 w 176"/>
                <a:gd name="T107" fmla="*/ 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6" h="191">
                  <a:moveTo>
                    <a:pt x="132" y="66"/>
                  </a:moveTo>
                  <a:lnTo>
                    <a:pt x="132" y="66"/>
                  </a:lnTo>
                  <a:lnTo>
                    <a:pt x="136" y="77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6" y="99"/>
                  </a:lnTo>
                  <a:lnTo>
                    <a:pt x="132" y="109"/>
                  </a:lnTo>
                  <a:lnTo>
                    <a:pt x="132" y="66"/>
                  </a:lnTo>
                  <a:lnTo>
                    <a:pt x="132" y="66"/>
                  </a:lnTo>
                  <a:close/>
                  <a:moveTo>
                    <a:pt x="132" y="138"/>
                  </a:moveTo>
                  <a:lnTo>
                    <a:pt x="132" y="127"/>
                  </a:lnTo>
                  <a:lnTo>
                    <a:pt x="132" y="127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50" y="143"/>
                  </a:lnTo>
                  <a:lnTo>
                    <a:pt x="150" y="143"/>
                  </a:lnTo>
                  <a:lnTo>
                    <a:pt x="151" y="147"/>
                  </a:lnTo>
                  <a:lnTo>
                    <a:pt x="150" y="150"/>
                  </a:lnTo>
                  <a:lnTo>
                    <a:pt x="150" y="150"/>
                  </a:lnTo>
                  <a:lnTo>
                    <a:pt x="147" y="151"/>
                  </a:lnTo>
                  <a:lnTo>
                    <a:pt x="145" y="150"/>
                  </a:lnTo>
                  <a:lnTo>
                    <a:pt x="132" y="138"/>
                  </a:lnTo>
                  <a:lnTo>
                    <a:pt x="132" y="138"/>
                  </a:lnTo>
                  <a:close/>
                  <a:moveTo>
                    <a:pt x="132" y="49"/>
                  </a:moveTo>
                  <a:lnTo>
                    <a:pt x="132" y="3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7" y="24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1" y="28"/>
                  </a:lnTo>
                  <a:lnTo>
                    <a:pt x="150" y="31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2" y="49"/>
                  </a:lnTo>
                  <a:lnTo>
                    <a:pt x="132" y="49"/>
                  </a:lnTo>
                  <a:close/>
                  <a:moveTo>
                    <a:pt x="146" y="88"/>
                  </a:moveTo>
                  <a:lnTo>
                    <a:pt x="146" y="88"/>
                  </a:lnTo>
                  <a:lnTo>
                    <a:pt x="146" y="88"/>
                  </a:lnTo>
                  <a:lnTo>
                    <a:pt x="147" y="85"/>
                  </a:lnTo>
                  <a:lnTo>
                    <a:pt x="150" y="84"/>
                  </a:lnTo>
                  <a:lnTo>
                    <a:pt x="172" y="84"/>
                  </a:lnTo>
                  <a:lnTo>
                    <a:pt x="172" y="84"/>
                  </a:lnTo>
                  <a:lnTo>
                    <a:pt x="174" y="85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91"/>
                  </a:lnTo>
                  <a:lnTo>
                    <a:pt x="172" y="92"/>
                  </a:lnTo>
                  <a:lnTo>
                    <a:pt x="150" y="92"/>
                  </a:lnTo>
                  <a:lnTo>
                    <a:pt x="150" y="92"/>
                  </a:lnTo>
                  <a:lnTo>
                    <a:pt x="147" y="91"/>
                  </a:lnTo>
                  <a:lnTo>
                    <a:pt x="146" y="88"/>
                  </a:lnTo>
                  <a:lnTo>
                    <a:pt x="146" y="88"/>
                  </a:lnTo>
                  <a:close/>
                  <a:moveTo>
                    <a:pt x="88" y="39"/>
                  </a:moveTo>
                  <a:lnTo>
                    <a:pt x="88" y="39"/>
                  </a:lnTo>
                  <a:lnTo>
                    <a:pt x="96" y="39"/>
                  </a:lnTo>
                  <a:lnTo>
                    <a:pt x="103" y="40"/>
                  </a:lnTo>
                  <a:lnTo>
                    <a:pt x="108" y="43"/>
                  </a:lnTo>
                  <a:lnTo>
                    <a:pt x="115" y="46"/>
                  </a:lnTo>
                  <a:lnTo>
                    <a:pt x="120" y="50"/>
                  </a:lnTo>
                  <a:lnTo>
                    <a:pt x="124" y="55"/>
                  </a:lnTo>
                  <a:lnTo>
                    <a:pt x="128" y="61"/>
                  </a:lnTo>
                  <a:lnTo>
                    <a:pt x="132" y="66"/>
                  </a:lnTo>
                  <a:lnTo>
                    <a:pt x="132" y="109"/>
                  </a:lnTo>
                  <a:lnTo>
                    <a:pt x="132" y="109"/>
                  </a:lnTo>
                  <a:lnTo>
                    <a:pt x="128" y="115"/>
                  </a:lnTo>
                  <a:lnTo>
                    <a:pt x="124" y="120"/>
                  </a:lnTo>
                  <a:lnTo>
                    <a:pt x="120" y="124"/>
                  </a:lnTo>
                  <a:lnTo>
                    <a:pt x="115" y="128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72"/>
                  </a:lnTo>
                  <a:lnTo>
                    <a:pt x="113" y="176"/>
                  </a:lnTo>
                  <a:lnTo>
                    <a:pt x="111" y="180"/>
                  </a:lnTo>
                  <a:lnTo>
                    <a:pt x="108" y="184"/>
                  </a:lnTo>
                  <a:lnTo>
                    <a:pt x="104" y="187"/>
                  </a:lnTo>
                  <a:lnTo>
                    <a:pt x="100" y="189"/>
                  </a:lnTo>
                  <a:lnTo>
                    <a:pt x="96" y="191"/>
                  </a:lnTo>
                  <a:lnTo>
                    <a:pt x="90" y="191"/>
                  </a:lnTo>
                  <a:lnTo>
                    <a:pt x="88" y="191"/>
                  </a:lnTo>
                  <a:lnTo>
                    <a:pt x="88" y="147"/>
                  </a:lnTo>
                  <a:lnTo>
                    <a:pt x="105" y="147"/>
                  </a:lnTo>
                  <a:lnTo>
                    <a:pt x="105" y="126"/>
                  </a:lnTo>
                  <a:lnTo>
                    <a:pt x="105" y="126"/>
                  </a:lnTo>
                  <a:lnTo>
                    <a:pt x="105" y="123"/>
                  </a:lnTo>
                  <a:lnTo>
                    <a:pt x="108" y="122"/>
                  </a:lnTo>
                  <a:lnTo>
                    <a:pt x="108" y="122"/>
                  </a:lnTo>
                  <a:lnTo>
                    <a:pt x="115" y="115"/>
                  </a:lnTo>
                  <a:lnTo>
                    <a:pt x="122" y="107"/>
                  </a:lnTo>
                  <a:lnTo>
                    <a:pt x="126" y="99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6" y="80"/>
                  </a:lnTo>
                  <a:lnTo>
                    <a:pt x="124" y="73"/>
                  </a:lnTo>
                  <a:lnTo>
                    <a:pt x="120" y="66"/>
                  </a:lnTo>
                  <a:lnTo>
                    <a:pt x="116" y="61"/>
                  </a:lnTo>
                  <a:lnTo>
                    <a:pt x="116" y="61"/>
                  </a:lnTo>
                  <a:lnTo>
                    <a:pt x="109" y="55"/>
                  </a:lnTo>
                  <a:lnTo>
                    <a:pt x="104" y="51"/>
                  </a:lnTo>
                  <a:lnTo>
                    <a:pt x="96" y="50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close/>
                  <a:moveTo>
                    <a:pt x="132" y="36"/>
                  </a:moveTo>
                  <a:lnTo>
                    <a:pt x="128" y="40"/>
                  </a:lnTo>
                  <a:lnTo>
                    <a:pt x="128" y="40"/>
                  </a:lnTo>
                  <a:lnTo>
                    <a:pt x="127" y="43"/>
                  </a:lnTo>
                  <a:lnTo>
                    <a:pt x="128" y="47"/>
                  </a:lnTo>
                  <a:lnTo>
                    <a:pt x="128" y="47"/>
                  </a:lnTo>
                  <a:lnTo>
                    <a:pt x="130" y="49"/>
                  </a:lnTo>
                  <a:lnTo>
                    <a:pt x="132" y="49"/>
                  </a:lnTo>
                  <a:lnTo>
                    <a:pt x="132" y="36"/>
                  </a:lnTo>
                  <a:lnTo>
                    <a:pt x="132" y="36"/>
                  </a:lnTo>
                  <a:close/>
                  <a:moveTo>
                    <a:pt x="132" y="127"/>
                  </a:moveTo>
                  <a:lnTo>
                    <a:pt x="132" y="127"/>
                  </a:lnTo>
                  <a:lnTo>
                    <a:pt x="130" y="127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27" y="131"/>
                  </a:lnTo>
                  <a:lnTo>
                    <a:pt x="128" y="135"/>
                  </a:lnTo>
                  <a:lnTo>
                    <a:pt x="132" y="138"/>
                  </a:lnTo>
                  <a:lnTo>
                    <a:pt x="132" y="127"/>
                  </a:lnTo>
                  <a:lnTo>
                    <a:pt x="132" y="127"/>
                  </a:lnTo>
                  <a:close/>
                  <a:moveTo>
                    <a:pt x="88" y="3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2" y="1"/>
                  </a:lnTo>
                  <a:lnTo>
                    <a:pt x="92" y="4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8"/>
                  </a:lnTo>
                  <a:lnTo>
                    <a:pt x="88" y="30"/>
                  </a:lnTo>
                  <a:lnTo>
                    <a:pt x="88" y="30"/>
                  </a:lnTo>
                  <a:close/>
                  <a:moveTo>
                    <a:pt x="88" y="191"/>
                  </a:moveTo>
                  <a:lnTo>
                    <a:pt x="85" y="191"/>
                  </a:lnTo>
                  <a:lnTo>
                    <a:pt x="85" y="191"/>
                  </a:lnTo>
                  <a:lnTo>
                    <a:pt x="80" y="191"/>
                  </a:lnTo>
                  <a:lnTo>
                    <a:pt x="76" y="189"/>
                  </a:lnTo>
                  <a:lnTo>
                    <a:pt x="71" y="187"/>
                  </a:lnTo>
                  <a:lnTo>
                    <a:pt x="67" y="184"/>
                  </a:lnTo>
                  <a:lnTo>
                    <a:pt x="65" y="180"/>
                  </a:lnTo>
                  <a:lnTo>
                    <a:pt x="62" y="176"/>
                  </a:lnTo>
                  <a:lnTo>
                    <a:pt x="61" y="172"/>
                  </a:lnTo>
                  <a:lnTo>
                    <a:pt x="61" y="166"/>
                  </a:lnTo>
                  <a:lnTo>
                    <a:pt x="61" y="128"/>
                  </a:lnTo>
                  <a:lnTo>
                    <a:pt x="61" y="128"/>
                  </a:lnTo>
                  <a:lnTo>
                    <a:pt x="55" y="124"/>
                  </a:lnTo>
                  <a:lnTo>
                    <a:pt x="51" y="119"/>
                  </a:lnTo>
                  <a:lnTo>
                    <a:pt x="47" y="114"/>
                  </a:lnTo>
                  <a:lnTo>
                    <a:pt x="44" y="108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7" y="61"/>
                  </a:lnTo>
                  <a:lnTo>
                    <a:pt x="51" y="55"/>
                  </a:lnTo>
                  <a:lnTo>
                    <a:pt x="57" y="51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40"/>
                  </a:lnTo>
                  <a:lnTo>
                    <a:pt x="81" y="39"/>
                  </a:lnTo>
                  <a:lnTo>
                    <a:pt x="88" y="3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1" y="50"/>
                  </a:lnTo>
                  <a:lnTo>
                    <a:pt x="73" y="51"/>
                  </a:lnTo>
                  <a:lnTo>
                    <a:pt x="66" y="55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57" y="66"/>
                  </a:lnTo>
                  <a:lnTo>
                    <a:pt x="53" y="73"/>
                  </a:lnTo>
                  <a:lnTo>
                    <a:pt x="50" y="80"/>
                  </a:lnTo>
                  <a:lnTo>
                    <a:pt x="50" y="88"/>
                  </a:lnTo>
                  <a:lnTo>
                    <a:pt x="50" y="88"/>
                  </a:lnTo>
                  <a:lnTo>
                    <a:pt x="51" y="97"/>
                  </a:lnTo>
                  <a:lnTo>
                    <a:pt x="55" y="107"/>
                  </a:lnTo>
                  <a:lnTo>
                    <a:pt x="61" y="115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3"/>
                  </a:lnTo>
                  <a:lnTo>
                    <a:pt x="70" y="126"/>
                  </a:lnTo>
                  <a:lnTo>
                    <a:pt x="70" y="147"/>
                  </a:lnTo>
                  <a:lnTo>
                    <a:pt x="88" y="147"/>
                  </a:lnTo>
                  <a:lnTo>
                    <a:pt x="88" y="191"/>
                  </a:lnTo>
                  <a:lnTo>
                    <a:pt x="88" y="191"/>
                  </a:lnTo>
                  <a:close/>
                  <a:moveTo>
                    <a:pt x="88" y="0"/>
                  </a:move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5" y="28"/>
                  </a:lnTo>
                  <a:lnTo>
                    <a:pt x="84" y="26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5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close/>
                  <a:moveTo>
                    <a:pt x="44" y="138"/>
                  </a:moveTo>
                  <a:lnTo>
                    <a:pt x="47" y="135"/>
                  </a:lnTo>
                  <a:lnTo>
                    <a:pt x="47" y="135"/>
                  </a:lnTo>
                  <a:lnTo>
                    <a:pt x="48" y="131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4" y="127"/>
                  </a:lnTo>
                  <a:lnTo>
                    <a:pt x="44" y="138"/>
                  </a:lnTo>
                  <a:lnTo>
                    <a:pt x="44" y="138"/>
                  </a:lnTo>
                  <a:close/>
                  <a:moveTo>
                    <a:pt x="44" y="49"/>
                  </a:moveTo>
                  <a:lnTo>
                    <a:pt x="44" y="49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8" y="43"/>
                  </a:lnTo>
                  <a:lnTo>
                    <a:pt x="47" y="40"/>
                  </a:lnTo>
                  <a:lnTo>
                    <a:pt x="44" y="38"/>
                  </a:lnTo>
                  <a:lnTo>
                    <a:pt x="44" y="49"/>
                  </a:lnTo>
                  <a:close/>
                  <a:moveTo>
                    <a:pt x="44" y="108"/>
                  </a:moveTo>
                  <a:lnTo>
                    <a:pt x="44" y="108"/>
                  </a:lnTo>
                  <a:lnTo>
                    <a:pt x="40" y="99"/>
                  </a:lnTo>
                  <a:lnTo>
                    <a:pt x="39" y="88"/>
                  </a:lnTo>
                  <a:lnTo>
                    <a:pt x="39" y="88"/>
                  </a:lnTo>
                  <a:lnTo>
                    <a:pt x="40" y="77"/>
                  </a:lnTo>
                  <a:lnTo>
                    <a:pt x="44" y="67"/>
                  </a:lnTo>
                  <a:lnTo>
                    <a:pt x="44" y="108"/>
                  </a:lnTo>
                  <a:lnTo>
                    <a:pt x="44" y="108"/>
                  </a:lnTo>
                  <a:close/>
                  <a:moveTo>
                    <a:pt x="44" y="38"/>
                  </a:moveTo>
                  <a:lnTo>
                    <a:pt x="44" y="49"/>
                  </a:lnTo>
                  <a:lnTo>
                    <a:pt x="44" y="49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4" y="28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8" y="24"/>
                  </a:lnTo>
                  <a:lnTo>
                    <a:pt x="32" y="26"/>
                  </a:lnTo>
                  <a:lnTo>
                    <a:pt x="44" y="38"/>
                  </a:lnTo>
                  <a:lnTo>
                    <a:pt x="44" y="38"/>
                  </a:lnTo>
                  <a:close/>
                  <a:moveTo>
                    <a:pt x="44" y="127"/>
                  </a:moveTo>
                  <a:lnTo>
                    <a:pt x="44" y="138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28" y="151"/>
                  </a:lnTo>
                  <a:lnTo>
                    <a:pt x="25" y="150"/>
                  </a:lnTo>
                  <a:lnTo>
                    <a:pt x="25" y="150"/>
                  </a:lnTo>
                  <a:lnTo>
                    <a:pt x="24" y="147"/>
                  </a:lnTo>
                  <a:lnTo>
                    <a:pt x="25" y="143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4" y="127"/>
                  </a:lnTo>
                  <a:lnTo>
                    <a:pt x="44" y="127"/>
                  </a:lnTo>
                  <a:close/>
                  <a:moveTo>
                    <a:pt x="4" y="84"/>
                  </a:moveTo>
                  <a:lnTo>
                    <a:pt x="4" y="84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9" y="85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29" y="91"/>
                  </a:lnTo>
                  <a:lnTo>
                    <a:pt x="2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85"/>
                  </a:lnTo>
                  <a:lnTo>
                    <a:pt x="4" y="84"/>
                  </a:lnTo>
                  <a:lnTo>
                    <a:pt x="4" y="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177"/>
            <p:cNvSpPr>
              <a:spLocks noEditPoints="1"/>
            </p:cNvSpPr>
            <p:nvPr/>
          </p:nvSpPr>
          <p:spPr bwMode="auto">
            <a:xfrm>
              <a:off x="1927460" y="1663640"/>
              <a:ext cx="248519" cy="359600"/>
            </a:xfrm>
            <a:custGeom>
              <a:avLst/>
              <a:gdLst>
                <a:gd name="T0" fmla="*/ 132 w 264"/>
                <a:gd name="T1" fmla="*/ 7 h 382"/>
                <a:gd name="T2" fmla="*/ 140 w 264"/>
                <a:gd name="T3" fmla="*/ 126 h 382"/>
                <a:gd name="T4" fmla="*/ 156 w 264"/>
                <a:gd name="T5" fmla="*/ 128 h 382"/>
                <a:gd name="T6" fmla="*/ 186 w 264"/>
                <a:gd name="T7" fmla="*/ 142 h 382"/>
                <a:gd name="T8" fmla="*/ 206 w 264"/>
                <a:gd name="T9" fmla="*/ 166 h 382"/>
                <a:gd name="T10" fmla="*/ 218 w 264"/>
                <a:gd name="T11" fmla="*/ 196 h 382"/>
                <a:gd name="T12" fmla="*/ 220 w 264"/>
                <a:gd name="T13" fmla="*/ 212 h 382"/>
                <a:gd name="T14" fmla="*/ 220 w 264"/>
                <a:gd name="T15" fmla="*/ 222 h 382"/>
                <a:gd name="T16" fmla="*/ 215 w 264"/>
                <a:gd name="T17" fmla="*/ 239 h 382"/>
                <a:gd name="T18" fmla="*/ 210 w 264"/>
                <a:gd name="T19" fmla="*/ 254 h 382"/>
                <a:gd name="T20" fmla="*/ 194 w 264"/>
                <a:gd name="T21" fmla="*/ 275 h 382"/>
                <a:gd name="T22" fmla="*/ 174 w 264"/>
                <a:gd name="T23" fmla="*/ 290 h 382"/>
                <a:gd name="T24" fmla="*/ 159 w 264"/>
                <a:gd name="T25" fmla="*/ 296 h 382"/>
                <a:gd name="T26" fmla="*/ 141 w 264"/>
                <a:gd name="T27" fmla="*/ 300 h 382"/>
                <a:gd name="T28" fmla="*/ 132 w 264"/>
                <a:gd name="T29" fmla="*/ 300 h 382"/>
                <a:gd name="T30" fmla="*/ 132 w 264"/>
                <a:gd name="T31" fmla="*/ 327 h 382"/>
                <a:gd name="T32" fmla="*/ 144 w 264"/>
                <a:gd name="T33" fmla="*/ 333 h 382"/>
                <a:gd name="T34" fmla="*/ 149 w 264"/>
                <a:gd name="T35" fmla="*/ 345 h 382"/>
                <a:gd name="T36" fmla="*/ 148 w 264"/>
                <a:gd name="T37" fmla="*/ 353 h 382"/>
                <a:gd name="T38" fmla="*/ 138 w 264"/>
                <a:gd name="T39" fmla="*/ 363 h 382"/>
                <a:gd name="T40" fmla="*/ 132 w 264"/>
                <a:gd name="T41" fmla="*/ 382 h 382"/>
                <a:gd name="T42" fmla="*/ 228 w 264"/>
                <a:gd name="T43" fmla="*/ 361 h 382"/>
                <a:gd name="T44" fmla="*/ 228 w 264"/>
                <a:gd name="T45" fmla="*/ 357 h 382"/>
                <a:gd name="T46" fmla="*/ 221 w 264"/>
                <a:gd name="T47" fmla="*/ 349 h 382"/>
                <a:gd name="T48" fmla="*/ 201 w 264"/>
                <a:gd name="T49" fmla="*/ 340 h 382"/>
                <a:gd name="T50" fmla="*/ 182 w 264"/>
                <a:gd name="T51" fmla="*/ 336 h 382"/>
                <a:gd name="T52" fmla="*/ 214 w 264"/>
                <a:gd name="T53" fmla="*/ 315 h 382"/>
                <a:gd name="T54" fmla="*/ 241 w 264"/>
                <a:gd name="T55" fmla="*/ 287 h 382"/>
                <a:gd name="T56" fmla="*/ 257 w 264"/>
                <a:gd name="T57" fmla="*/ 253 h 382"/>
                <a:gd name="T58" fmla="*/ 264 w 264"/>
                <a:gd name="T59" fmla="*/ 212 h 382"/>
                <a:gd name="T60" fmla="*/ 263 w 264"/>
                <a:gd name="T61" fmla="*/ 200 h 382"/>
                <a:gd name="T62" fmla="*/ 259 w 264"/>
                <a:gd name="T63" fmla="*/ 177 h 382"/>
                <a:gd name="T64" fmla="*/ 251 w 264"/>
                <a:gd name="T65" fmla="*/ 156 h 382"/>
                <a:gd name="T66" fmla="*/ 240 w 264"/>
                <a:gd name="T67" fmla="*/ 137 h 382"/>
                <a:gd name="T68" fmla="*/ 225 w 264"/>
                <a:gd name="T69" fmla="*/ 119 h 382"/>
                <a:gd name="T70" fmla="*/ 207 w 264"/>
                <a:gd name="T71" fmla="*/ 104 h 382"/>
                <a:gd name="T72" fmla="*/ 187 w 264"/>
                <a:gd name="T73" fmla="*/ 93 h 382"/>
                <a:gd name="T74" fmla="*/ 165 w 264"/>
                <a:gd name="T75" fmla="*/ 85 h 382"/>
                <a:gd name="T76" fmla="*/ 174 w 264"/>
                <a:gd name="T77" fmla="*/ 20 h 382"/>
                <a:gd name="T78" fmla="*/ 111 w 264"/>
                <a:gd name="T79" fmla="*/ 0 h 382"/>
                <a:gd name="T80" fmla="*/ 118 w 264"/>
                <a:gd name="T81" fmla="*/ 195 h 382"/>
                <a:gd name="T82" fmla="*/ 132 w 264"/>
                <a:gd name="T83" fmla="*/ 7 h 382"/>
                <a:gd name="T84" fmla="*/ 132 w 264"/>
                <a:gd name="T85" fmla="*/ 300 h 382"/>
                <a:gd name="T86" fmla="*/ 118 w 264"/>
                <a:gd name="T87" fmla="*/ 299 h 382"/>
                <a:gd name="T88" fmla="*/ 92 w 264"/>
                <a:gd name="T89" fmla="*/ 291 h 382"/>
                <a:gd name="T90" fmla="*/ 119 w 264"/>
                <a:gd name="T91" fmla="*/ 284 h 382"/>
                <a:gd name="T92" fmla="*/ 58 w 264"/>
                <a:gd name="T93" fmla="*/ 260 h 382"/>
                <a:gd name="T94" fmla="*/ 0 w 264"/>
                <a:gd name="T95" fmla="*/ 260 h 382"/>
                <a:gd name="T96" fmla="*/ 22 w 264"/>
                <a:gd name="T97" fmla="*/ 284 h 382"/>
                <a:gd name="T98" fmla="*/ 34 w 264"/>
                <a:gd name="T99" fmla="*/ 300 h 382"/>
                <a:gd name="T100" fmla="*/ 65 w 264"/>
                <a:gd name="T101" fmla="*/ 326 h 382"/>
                <a:gd name="T102" fmla="*/ 83 w 264"/>
                <a:gd name="T103" fmla="*/ 336 h 382"/>
                <a:gd name="T104" fmla="*/ 49 w 264"/>
                <a:gd name="T105" fmla="*/ 345 h 382"/>
                <a:gd name="T106" fmla="*/ 39 w 264"/>
                <a:gd name="T107" fmla="*/ 353 h 382"/>
                <a:gd name="T108" fmla="*/ 35 w 264"/>
                <a:gd name="T109" fmla="*/ 361 h 382"/>
                <a:gd name="T110" fmla="*/ 132 w 264"/>
                <a:gd name="T111" fmla="*/ 382 h 382"/>
                <a:gd name="T112" fmla="*/ 132 w 264"/>
                <a:gd name="T113" fmla="*/ 364 h 382"/>
                <a:gd name="T114" fmla="*/ 119 w 264"/>
                <a:gd name="T115" fmla="*/ 359 h 382"/>
                <a:gd name="T116" fmla="*/ 114 w 264"/>
                <a:gd name="T117" fmla="*/ 345 h 382"/>
                <a:gd name="T118" fmla="*/ 115 w 264"/>
                <a:gd name="T119" fmla="*/ 338 h 382"/>
                <a:gd name="T120" fmla="*/ 125 w 264"/>
                <a:gd name="T121" fmla="*/ 329 h 382"/>
                <a:gd name="T122" fmla="*/ 132 w 264"/>
                <a:gd name="T123" fmla="*/ 30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4" h="382">
                  <a:moveTo>
                    <a:pt x="174" y="20"/>
                  </a:moveTo>
                  <a:lnTo>
                    <a:pt x="132" y="7"/>
                  </a:lnTo>
                  <a:lnTo>
                    <a:pt x="132" y="151"/>
                  </a:lnTo>
                  <a:lnTo>
                    <a:pt x="140" y="126"/>
                  </a:lnTo>
                  <a:lnTo>
                    <a:pt x="140" y="126"/>
                  </a:lnTo>
                  <a:lnTo>
                    <a:pt x="156" y="128"/>
                  </a:lnTo>
                  <a:lnTo>
                    <a:pt x="172" y="134"/>
                  </a:lnTo>
                  <a:lnTo>
                    <a:pt x="186" y="142"/>
                  </a:lnTo>
                  <a:lnTo>
                    <a:pt x="197" y="153"/>
                  </a:lnTo>
                  <a:lnTo>
                    <a:pt x="206" y="166"/>
                  </a:lnTo>
                  <a:lnTo>
                    <a:pt x="214" y="180"/>
                  </a:lnTo>
                  <a:lnTo>
                    <a:pt x="218" y="196"/>
                  </a:lnTo>
                  <a:lnTo>
                    <a:pt x="220" y="204"/>
                  </a:lnTo>
                  <a:lnTo>
                    <a:pt x="220" y="212"/>
                  </a:lnTo>
                  <a:lnTo>
                    <a:pt x="220" y="212"/>
                  </a:lnTo>
                  <a:lnTo>
                    <a:pt x="220" y="222"/>
                  </a:lnTo>
                  <a:lnTo>
                    <a:pt x="218" y="230"/>
                  </a:lnTo>
                  <a:lnTo>
                    <a:pt x="215" y="239"/>
                  </a:lnTo>
                  <a:lnTo>
                    <a:pt x="213" y="246"/>
                  </a:lnTo>
                  <a:lnTo>
                    <a:pt x="210" y="254"/>
                  </a:lnTo>
                  <a:lnTo>
                    <a:pt x="205" y="262"/>
                  </a:lnTo>
                  <a:lnTo>
                    <a:pt x="194" y="275"/>
                  </a:lnTo>
                  <a:lnTo>
                    <a:pt x="182" y="286"/>
                  </a:lnTo>
                  <a:lnTo>
                    <a:pt x="174" y="290"/>
                  </a:lnTo>
                  <a:lnTo>
                    <a:pt x="167" y="294"/>
                  </a:lnTo>
                  <a:lnTo>
                    <a:pt x="159" y="296"/>
                  </a:lnTo>
                  <a:lnTo>
                    <a:pt x="150" y="299"/>
                  </a:lnTo>
                  <a:lnTo>
                    <a:pt x="141" y="300"/>
                  </a:lnTo>
                  <a:lnTo>
                    <a:pt x="132" y="300"/>
                  </a:lnTo>
                  <a:lnTo>
                    <a:pt x="132" y="300"/>
                  </a:lnTo>
                  <a:lnTo>
                    <a:pt x="132" y="327"/>
                  </a:lnTo>
                  <a:lnTo>
                    <a:pt x="132" y="327"/>
                  </a:lnTo>
                  <a:lnTo>
                    <a:pt x="138" y="329"/>
                  </a:lnTo>
                  <a:lnTo>
                    <a:pt x="144" y="333"/>
                  </a:lnTo>
                  <a:lnTo>
                    <a:pt x="148" y="338"/>
                  </a:lnTo>
                  <a:lnTo>
                    <a:pt x="149" y="345"/>
                  </a:lnTo>
                  <a:lnTo>
                    <a:pt x="149" y="345"/>
                  </a:lnTo>
                  <a:lnTo>
                    <a:pt x="148" y="353"/>
                  </a:lnTo>
                  <a:lnTo>
                    <a:pt x="144" y="359"/>
                  </a:lnTo>
                  <a:lnTo>
                    <a:pt x="138" y="363"/>
                  </a:lnTo>
                  <a:lnTo>
                    <a:pt x="132" y="364"/>
                  </a:lnTo>
                  <a:lnTo>
                    <a:pt x="132" y="382"/>
                  </a:lnTo>
                  <a:lnTo>
                    <a:pt x="228" y="382"/>
                  </a:lnTo>
                  <a:lnTo>
                    <a:pt x="228" y="361"/>
                  </a:lnTo>
                  <a:lnTo>
                    <a:pt x="228" y="361"/>
                  </a:lnTo>
                  <a:lnTo>
                    <a:pt x="228" y="357"/>
                  </a:lnTo>
                  <a:lnTo>
                    <a:pt x="225" y="353"/>
                  </a:lnTo>
                  <a:lnTo>
                    <a:pt x="221" y="349"/>
                  </a:lnTo>
                  <a:lnTo>
                    <a:pt x="215" y="345"/>
                  </a:lnTo>
                  <a:lnTo>
                    <a:pt x="201" y="340"/>
                  </a:lnTo>
                  <a:lnTo>
                    <a:pt x="182" y="336"/>
                  </a:lnTo>
                  <a:lnTo>
                    <a:pt x="182" y="336"/>
                  </a:lnTo>
                  <a:lnTo>
                    <a:pt x="199" y="326"/>
                  </a:lnTo>
                  <a:lnTo>
                    <a:pt x="214" y="315"/>
                  </a:lnTo>
                  <a:lnTo>
                    <a:pt x="229" y="302"/>
                  </a:lnTo>
                  <a:lnTo>
                    <a:pt x="241" y="287"/>
                  </a:lnTo>
                  <a:lnTo>
                    <a:pt x="251" y="271"/>
                  </a:lnTo>
                  <a:lnTo>
                    <a:pt x="257" y="253"/>
                  </a:lnTo>
                  <a:lnTo>
                    <a:pt x="263" y="233"/>
                  </a:lnTo>
                  <a:lnTo>
                    <a:pt x="264" y="212"/>
                  </a:lnTo>
                  <a:lnTo>
                    <a:pt x="264" y="212"/>
                  </a:lnTo>
                  <a:lnTo>
                    <a:pt x="263" y="200"/>
                  </a:lnTo>
                  <a:lnTo>
                    <a:pt x="262" y="189"/>
                  </a:lnTo>
                  <a:lnTo>
                    <a:pt x="259" y="177"/>
                  </a:lnTo>
                  <a:lnTo>
                    <a:pt x="256" y="166"/>
                  </a:lnTo>
                  <a:lnTo>
                    <a:pt x="251" y="156"/>
                  </a:lnTo>
                  <a:lnTo>
                    <a:pt x="245" y="146"/>
                  </a:lnTo>
                  <a:lnTo>
                    <a:pt x="240" y="137"/>
                  </a:lnTo>
                  <a:lnTo>
                    <a:pt x="232" y="127"/>
                  </a:lnTo>
                  <a:lnTo>
                    <a:pt x="225" y="119"/>
                  </a:lnTo>
                  <a:lnTo>
                    <a:pt x="215" y="111"/>
                  </a:lnTo>
                  <a:lnTo>
                    <a:pt x="207" y="104"/>
                  </a:lnTo>
                  <a:lnTo>
                    <a:pt x="198" y="99"/>
                  </a:lnTo>
                  <a:lnTo>
                    <a:pt x="187" y="93"/>
                  </a:lnTo>
                  <a:lnTo>
                    <a:pt x="176" y="88"/>
                  </a:lnTo>
                  <a:lnTo>
                    <a:pt x="165" y="85"/>
                  </a:lnTo>
                  <a:lnTo>
                    <a:pt x="153" y="82"/>
                  </a:lnTo>
                  <a:lnTo>
                    <a:pt x="174" y="20"/>
                  </a:lnTo>
                  <a:close/>
                  <a:moveTo>
                    <a:pt x="132" y="7"/>
                  </a:moveTo>
                  <a:lnTo>
                    <a:pt x="111" y="0"/>
                  </a:lnTo>
                  <a:lnTo>
                    <a:pt x="56" y="174"/>
                  </a:lnTo>
                  <a:lnTo>
                    <a:pt x="118" y="195"/>
                  </a:lnTo>
                  <a:lnTo>
                    <a:pt x="132" y="151"/>
                  </a:lnTo>
                  <a:lnTo>
                    <a:pt x="132" y="7"/>
                  </a:lnTo>
                  <a:lnTo>
                    <a:pt x="132" y="7"/>
                  </a:lnTo>
                  <a:close/>
                  <a:moveTo>
                    <a:pt x="132" y="300"/>
                  </a:moveTo>
                  <a:lnTo>
                    <a:pt x="132" y="300"/>
                  </a:lnTo>
                  <a:lnTo>
                    <a:pt x="118" y="299"/>
                  </a:lnTo>
                  <a:lnTo>
                    <a:pt x="104" y="296"/>
                  </a:lnTo>
                  <a:lnTo>
                    <a:pt x="92" y="291"/>
                  </a:lnTo>
                  <a:lnTo>
                    <a:pt x="80" y="284"/>
                  </a:lnTo>
                  <a:lnTo>
                    <a:pt x="119" y="284"/>
                  </a:lnTo>
                  <a:lnTo>
                    <a:pt x="119" y="260"/>
                  </a:lnTo>
                  <a:lnTo>
                    <a:pt x="58" y="260"/>
                  </a:lnTo>
                  <a:lnTo>
                    <a:pt x="10" y="260"/>
                  </a:lnTo>
                  <a:lnTo>
                    <a:pt x="0" y="260"/>
                  </a:lnTo>
                  <a:lnTo>
                    <a:pt x="0" y="284"/>
                  </a:lnTo>
                  <a:lnTo>
                    <a:pt x="22" y="284"/>
                  </a:lnTo>
                  <a:lnTo>
                    <a:pt x="22" y="284"/>
                  </a:lnTo>
                  <a:lnTo>
                    <a:pt x="34" y="300"/>
                  </a:lnTo>
                  <a:lnTo>
                    <a:pt x="48" y="314"/>
                  </a:lnTo>
                  <a:lnTo>
                    <a:pt x="65" y="326"/>
                  </a:lnTo>
                  <a:lnTo>
                    <a:pt x="83" y="336"/>
                  </a:lnTo>
                  <a:lnTo>
                    <a:pt x="83" y="336"/>
                  </a:lnTo>
                  <a:lnTo>
                    <a:pt x="64" y="340"/>
                  </a:lnTo>
                  <a:lnTo>
                    <a:pt x="49" y="345"/>
                  </a:lnTo>
                  <a:lnTo>
                    <a:pt x="44" y="349"/>
                  </a:lnTo>
                  <a:lnTo>
                    <a:pt x="39" y="353"/>
                  </a:lnTo>
                  <a:lnTo>
                    <a:pt x="37" y="357"/>
                  </a:lnTo>
                  <a:lnTo>
                    <a:pt x="35" y="361"/>
                  </a:lnTo>
                  <a:lnTo>
                    <a:pt x="35" y="382"/>
                  </a:lnTo>
                  <a:lnTo>
                    <a:pt x="132" y="382"/>
                  </a:lnTo>
                  <a:lnTo>
                    <a:pt x="132" y="364"/>
                  </a:lnTo>
                  <a:lnTo>
                    <a:pt x="132" y="364"/>
                  </a:lnTo>
                  <a:lnTo>
                    <a:pt x="125" y="363"/>
                  </a:lnTo>
                  <a:lnTo>
                    <a:pt x="119" y="359"/>
                  </a:lnTo>
                  <a:lnTo>
                    <a:pt x="115" y="353"/>
                  </a:lnTo>
                  <a:lnTo>
                    <a:pt x="114" y="345"/>
                  </a:lnTo>
                  <a:lnTo>
                    <a:pt x="114" y="345"/>
                  </a:lnTo>
                  <a:lnTo>
                    <a:pt x="115" y="338"/>
                  </a:lnTo>
                  <a:lnTo>
                    <a:pt x="119" y="333"/>
                  </a:lnTo>
                  <a:lnTo>
                    <a:pt x="125" y="329"/>
                  </a:lnTo>
                  <a:lnTo>
                    <a:pt x="132" y="327"/>
                  </a:lnTo>
                  <a:lnTo>
                    <a:pt x="132" y="3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72" name="组合 271"/>
            <p:cNvGrpSpPr/>
            <p:nvPr/>
          </p:nvGrpSpPr>
          <p:grpSpPr>
            <a:xfrm>
              <a:off x="2128911" y="1613747"/>
              <a:ext cx="215572" cy="130850"/>
              <a:chOff x="3143251" y="1577975"/>
              <a:chExt cx="363538" cy="220663"/>
            </a:xfrm>
            <a:grpFill/>
          </p:grpSpPr>
          <p:sp>
            <p:nvSpPr>
              <p:cNvPr id="273" name="Freeform 178"/>
              <p:cNvSpPr>
                <a:spLocks noEditPoints="1"/>
              </p:cNvSpPr>
              <p:nvPr/>
            </p:nvSpPr>
            <p:spPr bwMode="auto">
              <a:xfrm>
                <a:off x="3143251" y="1577975"/>
                <a:ext cx="215900" cy="212725"/>
              </a:xfrm>
              <a:custGeom>
                <a:avLst/>
                <a:gdLst>
                  <a:gd name="T0" fmla="*/ 68 w 136"/>
                  <a:gd name="T1" fmla="*/ 0 h 134"/>
                  <a:gd name="T2" fmla="*/ 94 w 136"/>
                  <a:gd name="T3" fmla="*/ 4 h 134"/>
                  <a:gd name="T4" fmla="*/ 106 w 136"/>
                  <a:gd name="T5" fmla="*/ 11 h 134"/>
                  <a:gd name="T6" fmla="*/ 125 w 136"/>
                  <a:gd name="T7" fmla="*/ 28 h 134"/>
                  <a:gd name="T8" fmla="*/ 134 w 136"/>
                  <a:gd name="T9" fmla="*/ 53 h 134"/>
                  <a:gd name="T10" fmla="*/ 134 w 136"/>
                  <a:gd name="T11" fmla="*/ 79 h 134"/>
                  <a:gd name="T12" fmla="*/ 131 w 136"/>
                  <a:gd name="T13" fmla="*/ 92 h 134"/>
                  <a:gd name="T14" fmla="*/ 121 w 136"/>
                  <a:gd name="T15" fmla="*/ 110 h 134"/>
                  <a:gd name="T16" fmla="*/ 106 w 136"/>
                  <a:gd name="T17" fmla="*/ 123 h 134"/>
                  <a:gd name="T18" fmla="*/ 88 w 136"/>
                  <a:gd name="T19" fmla="*/ 131 h 134"/>
                  <a:gd name="T20" fmla="*/ 68 w 136"/>
                  <a:gd name="T21" fmla="*/ 134 h 134"/>
                  <a:gd name="T22" fmla="*/ 68 w 136"/>
                  <a:gd name="T23" fmla="*/ 122 h 134"/>
                  <a:gd name="T24" fmla="*/ 84 w 136"/>
                  <a:gd name="T25" fmla="*/ 119 h 134"/>
                  <a:gd name="T26" fmla="*/ 99 w 136"/>
                  <a:gd name="T27" fmla="*/ 112 h 134"/>
                  <a:gd name="T28" fmla="*/ 111 w 136"/>
                  <a:gd name="T29" fmla="*/ 102 h 134"/>
                  <a:gd name="T30" fmla="*/ 119 w 136"/>
                  <a:gd name="T31" fmla="*/ 87 h 134"/>
                  <a:gd name="T32" fmla="*/ 119 w 136"/>
                  <a:gd name="T33" fmla="*/ 87 h 134"/>
                  <a:gd name="T34" fmla="*/ 123 w 136"/>
                  <a:gd name="T35" fmla="*/ 66 h 134"/>
                  <a:gd name="T36" fmla="*/ 119 w 136"/>
                  <a:gd name="T37" fmla="*/ 45 h 134"/>
                  <a:gd name="T38" fmla="*/ 107 w 136"/>
                  <a:gd name="T39" fmla="*/ 28 h 134"/>
                  <a:gd name="T40" fmla="*/ 88 w 136"/>
                  <a:gd name="T41" fmla="*/ 16 h 134"/>
                  <a:gd name="T42" fmla="*/ 79 w 136"/>
                  <a:gd name="T43" fmla="*/ 14 h 134"/>
                  <a:gd name="T44" fmla="*/ 68 w 136"/>
                  <a:gd name="T45" fmla="*/ 0 h 134"/>
                  <a:gd name="T46" fmla="*/ 6 w 136"/>
                  <a:gd name="T47" fmla="*/ 42 h 134"/>
                  <a:gd name="T48" fmla="*/ 16 w 136"/>
                  <a:gd name="T49" fmla="*/ 24 h 134"/>
                  <a:gd name="T50" fmla="*/ 31 w 136"/>
                  <a:gd name="T51" fmla="*/ 11 h 134"/>
                  <a:gd name="T52" fmla="*/ 49 w 136"/>
                  <a:gd name="T53" fmla="*/ 3 h 134"/>
                  <a:gd name="T54" fmla="*/ 68 w 136"/>
                  <a:gd name="T55" fmla="*/ 0 h 134"/>
                  <a:gd name="T56" fmla="*/ 68 w 136"/>
                  <a:gd name="T57" fmla="*/ 12 h 134"/>
                  <a:gd name="T58" fmla="*/ 52 w 136"/>
                  <a:gd name="T59" fmla="*/ 15 h 134"/>
                  <a:gd name="T60" fmla="*/ 38 w 136"/>
                  <a:gd name="T61" fmla="*/ 22 h 134"/>
                  <a:gd name="T62" fmla="*/ 26 w 136"/>
                  <a:gd name="T63" fmla="*/ 33 h 134"/>
                  <a:gd name="T64" fmla="*/ 18 w 136"/>
                  <a:gd name="T65" fmla="*/ 46 h 134"/>
                  <a:gd name="T66" fmla="*/ 14 w 136"/>
                  <a:gd name="T67" fmla="*/ 57 h 134"/>
                  <a:gd name="T68" fmla="*/ 15 w 136"/>
                  <a:gd name="T69" fmla="*/ 79 h 134"/>
                  <a:gd name="T70" fmla="*/ 23 w 136"/>
                  <a:gd name="T71" fmla="*/ 98 h 134"/>
                  <a:gd name="T72" fmla="*/ 38 w 136"/>
                  <a:gd name="T73" fmla="*/ 112 h 134"/>
                  <a:gd name="T74" fmla="*/ 48 w 136"/>
                  <a:gd name="T75" fmla="*/ 118 h 134"/>
                  <a:gd name="T76" fmla="*/ 68 w 136"/>
                  <a:gd name="T77" fmla="*/ 122 h 134"/>
                  <a:gd name="T78" fmla="*/ 68 w 136"/>
                  <a:gd name="T79" fmla="*/ 134 h 134"/>
                  <a:gd name="T80" fmla="*/ 43 w 136"/>
                  <a:gd name="T81" fmla="*/ 130 h 134"/>
                  <a:gd name="T82" fmla="*/ 31 w 136"/>
                  <a:gd name="T83" fmla="*/ 123 h 134"/>
                  <a:gd name="T84" fmla="*/ 12 w 136"/>
                  <a:gd name="T85" fmla="*/ 104 h 134"/>
                  <a:gd name="T86" fmla="*/ 3 w 136"/>
                  <a:gd name="T87" fmla="*/ 81 h 134"/>
                  <a:gd name="T88" fmla="*/ 1 w 136"/>
                  <a:gd name="T89" fmla="*/ 56 h 134"/>
                  <a:gd name="T90" fmla="*/ 6 w 136"/>
                  <a:gd name="T91" fmla="*/ 4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" h="134">
                    <a:moveTo>
                      <a:pt x="68" y="0"/>
                    </a:moveTo>
                    <a:lnTo>
                      <a:pt x="68" y="0"/>
                    </a:lnTo>
                    <a:lnTo>
                      <a:pt x="81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106" y="11"/>
                    </a:lnTo>
                    <a:lnTo>
                      <a:pt x="115" y="19"/>
                    </a:lnTo>
                    <a:lnTo>
                      <a:pt x="125" y="28"/>
                    </a:lnTo>
                    <a:lnTo>
                      <a:pt x="130" y="41"/>
                    </a:lnTo>
                    <a:lnTo>
                      <a:pt x="134" y="53"/>
                    </a:lnTo>
                    <a:lnTo>
                      <a:pt x="136" y="65"/>
                    </a:lnTo>
                    <a:lnTo>
                      <a:pt x="134" y="79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6" y="102"/>
                    </a:lnTo>
                    <a:lnTo>
                      <a:pt x="121" y="110"/>
                    </a:lnTo>
                    <a:lnTo>
                      <a:pt x="114" y="116"/>
                    </a:lnTo>
                    <a:lnTo>
                      <a:pt x="106" y="123"/>
                    </a:lnTo>
                    <a:lnTo>
                      <a:pt x="98" y="129"/>
                    </a:lnTo>
                    <a:lnTo>
                      <a:pt x="88" y="131"/>
                    </a:lnTo>
                    <a:lnTo>
                      <a:pt x="79" y="134"/>
                    </a:lnTo>
                    <a:lnTo>
                      <a:pt x="68" y="134"/>
                    </a:lnTo>
                    <a:lnTo>
                      <a:pt x="68" y="122"/>
                    </a:lnTo>
                    <a:lnTo>
                      <a:pt x="68" y="122"/>
                    </a:lnTo>
                    <a:lnTo>
                      <a:pt x="76" y="122"/>
                    </a:lnTo>
                    <a:lnTo>
                      <a:pt x="84" y="119"/>
                    </a:lnTo>
                    <a:lnTo>
                      <a:pt x="92" y="116"/>
                    </a:lnTo>
                    <a:lnTo>
                      <a:pt x="99" y="112"/>
                    </a:lnTo>
                    <a:lnTo>
                      <a:pt x="104" y="108"/>
                    </a:lnTo>
                    <a:lnTo>
                      <a:pt x="111" y="102"/>
                    </a:lnTo>
                    <a:lnTo>
                      <a:pt x="115" y="95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22" y="77"/>
                    </a:lnTo>
                    <a:lnTo>
                      <a:pt x="123" y="66"/>
                    </a:lnTo>
                    <a:lnTo>
                      <a:pt x="122" y="56"/>
                    </a:lnTo>
                    <a:lnTo>
                      <a:pt x="119" y="45"/>
                    </a:lnTo>
                    <a:lnTo>
                      <a:pt x="114" y="37"/>
                    </a:lnTo>
                    <a:lnTo>
                      <a:pt x="107" y="28"/>
                    </a:lnTo>
                    <a:lnTo>
                      <a:pt x="99" y="22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79" y="14"/>
                    </a:lnTo>
                    <a:lnTo>
                      <a:pt x="68" y="12"/>
                    </a:lnTo>
                    <a:lnTo>
                      <a:pt x="68" y="0"/>
                    </a:lnTo>
                    <a:close/>
                    <a:moveTo>
                      <a:pt x="6" y="42"/>
                    </a:moveTo>
                    <a:lnTo>
                      <a:pt x="6" y="42"/>
                    </a:lnTo>
                    <a:lnTo>
                      <a:pt x="10" y="33"/>
                    </a:lnTo>
                    <a:lnTo>
                      <a:pt x="16" y="24"/>
                    </a:lnTo>
                    <a:lnTo>
                      <a:pt x="23" y="16"/>
                    </a:lnTo>
                    <a:lnTo>
                      <a:pt x="31" y="11"/>
                    </a:lnTo>
                    <a:lnTo>
                      <a:pt x="39" y="5"/>
                    </a:lnTo>
                    <a:lnTo>
                      <a:pt x="49" y="3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60" y="12"/>
                    </a:lnTo>
                    <a:lnTo>
                      <a:pt x="52" y="15"/>
                    </a:lnTo>
                    <a:lnTo>
                      <a:pt x="45" y="18"/>
                    </a:lnTo>
                    <a:lnTo>
                      <a:pt x="38" y="22"/>
                    </a:lnTo>
                    <a:lnTo>
                      <a:pt x="31" y="26"/>
                    </a:lnTo>
                    <a:lnTo>
                      <a:pt x="26" y="33"/>
                    </a:lnTo>
                    <a:lnTo>
                      <a:pt x="20" y="39"/>
                    </a:lnTo>
                    <a:lnTo>
                      <a:pt x="18" y="46"/>
                    </a:lnTo>
                    <a:lnTo>
                      <a:pt x="18" y="46"/>
                    </a:lnTo>
                    <a:lnTo>
                      <a:pt x="14" y="57"/>
                    </a:lnTo>
                    <a:lnTo>
                      <a:pt x="14" y="68"/>
                    </a:lnTo>
                    <a:lnTo>
                      <a:pt x="15" y="79"/>
                    </a:lnTo>
                    <a:lnTo>
                      <a:pt x="18" y="88"/>
                    </a:lnTo>
                    <a:lnTo>
                      <a:pt x="23" y="98"/>
                    </a:lnTo>
                    <a:lnTo>
                      <a:pt x="30" y="106"/>
                    </a:lnTo>
                    <a:lnTo>
                      <a:pt x="38" y="112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58" y="121"/>
                    </a:lnTo>
                    <a:lnTo>
                      <a:pt x="68" y="122"/>
                    </a:lnTo>
                    <a:lnTo>
                      <a:pt x="68" y="134"/>
                    </a:lnTo>
                    <a:lnTo>
                      <a:pt x="68" y="134"/>
                    </a:lnTo>
                    <a:lnTo>
                      <a:pt x="56" y="133"/>
                    </a:lnTo>
                    <a:lnTo>
                      <a:pt x="43" y="130"/>
                    </a:lnTo>
                    <a:lnTo>
                      <a:pt x="43" y="130"/>
                    </a:lnTo>
                    <a:lnTo>
                      <a:pt x="31" y="123"/>
                    </a:lnTo>
                    <a:lnTo>
                      <a:pt x="20" y="115"/>
                    </a:lnTo>
                    <a:lnTo>
                      <a:pt x="12" y="104"/>
                    </a:lnTo>
                    <a:lnTo>
                      <a:pt x="6" y="93"/>
                    </a:lnTo>
                    <a:lnTo>
                      <a:pt x="3" y="81"/>
                    </a:lnTo>
                    <a:lnTo>
                      <a:pt x="0" y="68"/>
                    </a:lnTo>
                    <a:lnTo>
                      <a:pt x="1" y="56"/>
                    </a:lnTo>
                    <a:lnTo>
                      <a:pt x="6" y="42"/>
                    </a:lnTo>
                    <a:lnTo>
                      <a:pt x="6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179"/>
              <p:cNvSpPr/>
              <p:nvPr/>
            </p:nvSpPr>
            <p:spPr bwMode="auto">
              <a:xfrm>
                <a:off x="3335338" y="1706563"/>
                <a:ext cx="106363" cy="65088"/>
              </a:xfrm>
              <a:custGeom>
                <a:avLst/>
                <a:gdLst>
                  <a:gd name="T0" fmla="*/ 61 w 67"/>
                  <a:gd name="T1" fmla="*/ 41 h 41"/>
                  <a:gd name="T2" fmla="*/ 67 w 67"/>
                  <a:gd name="T3" fmla="*/ 25 h 41"/>
                  <a:gd name="T4" fmla="*/ 6 w 67"/>
                  <a:gd name="T5" fmla="*/ 0 h 41"/>
                  <a:gd name="T6" fmla="*/ 0 w 67"/>
                  <a:gd name="T7" fmla="*/ 17 h 41"/>
                  <a:gd name="T8" fmla="*/ 61 w 67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41">
                    <a:moveTo>
                      <a:pt x="61" y="41"/>
                    </a:moveTo>
                    <a:lnTo>
                      <a:pt x="67" y="25"/>
                    </a:lnTo>
                    <a:lnTo>
                      <a:pt x="6" y="0"/>
                    </a:lnTo>
                    <a:lnTo>
                      <a:pt x="0" y="17"/>
                    </a:lnTo>
                    <a:lnTo>
                      <a:pt x="6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180"/>
              <p:cNvSpPr/>
              <p:nvPr/>
            </p:nvSpPr>
            <p:spPr bwMode="auto">
              <a:xfrm>
                <a:off x="3368676" y="1717675"/>
                <a:ext cx="138113" cy="80963"/>
              </a:xfrm>
              <a:custGeom>
                <a:avLst/>
                <a:gdLst>
                  <a:gd name="T0" fmla="*/ 67 w 87"/>
                  <a:gd name="T1" fmla="*/ 51 h 51"/>
                  <a:gd name="T2" fmla="*/ 67 w 87"/>
                  <a:gd name="T3" fmla="*/ 51 h 51"/>
                  <a:gd name="T4" fmla="*/ 73 w 87"/>
                  <a:gd name="T5" fmla="*/ 51 h 51"/>
                  <a:gd name="T6" fmla="*/ 79 w 87"/>
                  <a:gd name="T7" fmla="*/ 51 h 51"/>
                  <a:gd name="T8" fmla="*/ 83 w 87"/>
                  <a:gd name="T9" fmla="*/ 47 h 51"/>
                  <a:gd name="T10" fmla="*/ 86 w 87"/>
                  <a:gd name="T11" fmla="*/ 43 h 51"/>
                  <a:gd name="T12" fmla="*/ 86 w 87"/>
                  <a:gd name="T13" fmla="*/ 43 h 51"/>
                  <a:gd name="T14" fmla="*/ 87 w 87"/>
                  <a:gd name="T15" fmla="*/ 37 h 51"/>
                  <a:gd name="T16" fmla="*/ 86 w 87"/>
                  <a:gd name="T17" fmla="*/ 31 h 51"/>
                  <a:gd name="T18" fmla="*/ 83 w 87"/>
                  <a:gd name="T19" fmla="*/ 27 h 51"/>
                  <a:gd name="T20" fmla="*/ 78 w 87"/>
                  <a:gd name="T21" fmla="*/ 24 h 51"/>
                  <a:gd name="T22" fmla="*/ 21 w 87"/>
                  <a:gd name="T23" fmla="*/ 1 h 51"/>
                  <a:gd name="T24" fmla="*/ 21 w 87"/>
                  <a:gd name="T25" fmla="*/ 1 h 51"/>
                  <a:gd name="T26" fmla="*/ 15 w 87"/>
                  <a:gd name="T27" fmla="*/ 0 h 51"/>
                  <a:gd name="T28" fmla="*/ 10 w 87"/>
                  <a:gd name="T29" fmla="*/ 1 h 51"/>
                  <a:gd name="T30" fmla="*/ 4 w 87"/>
                  <a:gd name="T31" fmla="*/ 4 h 51"/>
                  <a:gd name="T32" fmla="*/ 2 w 87"/>
                  <a:gd name="T33" fmla="*/ 10 h 51"/>
                  <a:gd name="T34" fmla="*/ 2 w 87"/>
                  <a:gd name="T35" fmla="*/ 10 h 51"/>
                  <a:gd name="T36" fmla="*/ 0 w 87"/>
                  <a:gd name="T37" fmla="*/ 15 h 51"/>
                  <a:gd name="T38" fmla="*/ 2 w 87"/>
                  <a:gd name="T39" fmla="*/ 20 h 51"/>
                  <a:gd name="T40" fmla="*/ 4 w 87"/>
                  <a:gd name="T41" fmla="*/ 24 h 51"/>
                  <a:gd name="T42" fmla="*/ 10 w 87"/>
                  <a:gd name="T43" fmla="*/ 28 h 51"/>
                  <a:gd name="T44" fmla="*/ 67 w 87"/>
                  <a:gd name="T4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51">
                    <a:moveTo>
                      <a:pt x="67" y="51"/>
                    </a:moveTo>
                    <a:lnTo>
                      <a:pt x="67" y="51"/>
                    </a:lnTo>
                    <a:lnTo>
                      <a:pt x="73" y="51"/>
                    </a:lnTo>
                    <a:lnTo>
                      <a:pt x="79" y="51"/>
                    </a:lnTo>
                    <a:lnTo>
                      <a:pt x="83" y="47"/>
                    </a:lnTo>
                    <a:lnTo>
                      <a:pt x="86" y="43"/>
                    </a:lnTo>
                    <a:lnTo>
                      <a:pt x="86" y="43"/>
                    </a:lnTo>
                    <a:lnTo>
                      <a:pt x="87" y="37"/>
                    </a:lnTo>
                    <a:lnTo>
                      <a:pt x="86" y="31"/>
                    </a:lnTo>
                    <a:lnTo>
                      <a:pt x="83" y="27"/>
                    </a:lnTo>
                    <a:lnTo>
                      <a:pt x="78" y="24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0"/>
                    </a:lnTo>
                    <a:lnTo>
                      <a:pt x="4" y="24"/>
                    </a:lnTo>
                    <a:lnTo>
                      <a:pt x="10" y="28"/>
                    </a:lnTo>
                    <a:lnTo>
                      <a:pt x="67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76" name="Freeform 181"/>
            <p:cNvSpPr>
              <a:spLocks noEditPoints="1"/>
            </p:cNvSpPr>
            <p:nvPr/>
          </p:nvSpPr>
          <p:spPr bwMode="auto">
            <a:xfrm>
              <a:off x="2136442" y="2374368"/>
              <a:ext cx="258875" cy="92253"/>
            </a:xfrm>
            <a:custGeom>
              <a:avLst/>
              <a:gdLst>
                <a:gd name="T0" fmla="*/ 239 w 275"/>
                <a:gd name="T1" fmla="*/ 40 h 98"/>
                <a:gd name="T2" fmla="*/ 258 w 275"/>
                <a:gd name="T3" fmla="*/ 65 h 98"/>
                <a:gd name="T4" fmla="*/ 239 w 275"/>
                <a:gd name="T5" fmla="*/ 88 h 98"/>
                <a:gd name="T6" fmla="*/ 275 w 275"/>
                <a:gd name="T7" fmla="*/ 78 h 98"/>
                <a:gd name="T8" fmla="*/ 239 w 275"/>
                <a:gd name="T9" fmla="*/ 40 h 98"/>
                <a:gd name="T10" fmla="*/ 118 w 275"/>
                <a:gd name="T11" fmla="*/ 15 h 98"/>
                <a:gd name="T12" fmla="*/ 111 w 275"/>
                <a:gd name="T13" fmla="*/ 11 h 98"/>
                <a:gd name="T14" fmla="*/ 84 w 275"/>
                <a:gd name="T15" fmla="*/ 8 h 98"/>
                <a:gd name="T16" fmla="*/ 107 w 275"/>
                <a:gd name="T17" fmla="*/ 14 h 98"/>
                <a:gd name="T18" fmla="*/ 113 w 275"/>
                <a:gd name="T19" fmla="*/ 17 h 98"/>
                <a:gd name="T20" fmla="*/ 113 w 275"/>
                <a:gd name="T21" fmla="*/ 22 h 98"/>
                <a:gd name="T22" fmla="*/ 110 w 275"/>
                <a:gd name="T23" fmla="*/ 36 h 98"/>
                <a:gd name="T24" fmla="*/ 109 w 275"/>
                <a:gd name="T25" fmla="*/ 33 h 98"/>
                <a:gd name="T26" fmla="*/ 84 w 275"/>
                <a:gd name="T27" fmla="*/ 26 h 98"/>
                <a:gd name="T28" fmla="*/ 99 w 275"/>
                <a:gd name="T29" fmla="*/ 76 h 98"/>
                <a:gd name="T30" fmla="*/ 103 w 275"/>
                <a:gd name="T31" fmla="*/ 76 h 98"/>
                <a:gd name="T32" fmla="*/ 228 w 275"/>
                <a:gd name="T33" fmla="*/ 98 h 98"/>
                <a:gd name="T34" fmla="*/ 239 w 275"/>
                <a:gd name="T35" fmla="*/ 88 h 98"/>
                <a:gd name="T36" fmla="*/ 228 w 275"/>
                <a:gd name="T37" fmla="*/ 94 h 98"/>
                <a:gd name="T38" fmla="*/ 225 w 275"/>
                <a:gd name="T39" fmla="*/ 92 h 98"/>
                <a:gd name="T40" fmla="*/ 220 w 275"/>
                <a:gd name="T41" fmla="*/ 90 h 98"/>
                <a:gd name="T42" fmla="*/ 218 w 275"/>
                <a:gd name="T43" fmla="*/ 83 h 98"/>
                <a:gd name="T44" fmla="*/ 220 w 275"/>
                <a:gd name="T45" fmla="*/ 80 h 98"/>
                <a:gd name="T46" fmla="*/ 224 w 275"/>
                <a:gd name="T47" fmla="*/ 76 h 98"/>
                <a:gd name="T48" fmla="*/ 226 w 275"/>
                <a:gd name="T49" fmla="*/ 76 h 98"/>
                <a:gd name="T50" fmla="*/ 222 w 275"/>
                <a:gd name="T51" fmla="*/ 72 h 98"/>
                <a:gd name="T52" fmla="*/ 221 w 275"/>
                <a:gd name="T53" fmla="*/ 67 h 98"/>
                <a:gd name="T54" fmla="*/ 222 w 275"/>
                <a:gd name="T55" fmla="*/ 64 h 98"/>
                <a:gd name="T56" fmla="*/ 226 w 275"/>
                <a:gd name="T57" fmla="*/ 60 h 98"/>
                <a:gd name="T58" fmla="*/ 230 w 275"/>
                <a:gd name="T59" fmla="*/ 60 h 98"/>
                <a:gd name="T60" fmla="*/ 225 w 275"/>
                <a:gd name="T61" fmla="*/ 56 h 98"/>
                <a:gd name="T62" fmla="*/ 225 w 275"/>
                <a:gd name="T63" fmla="*/ 49 h 98"/>
                <a:gd name="T64" fmla="*/ 226 w 275"/>
                <a:gd name="T65" fmla="*/ 46 h 98"/>
                <a:gd name="T66" fmla="*/ 232 w 275"/>
                <a:gd name="T67" fmla="*/ 42 h 98"/>
                <a:gd name="T68" fmla="*/ 237 w 275"/>
                <a:gd name="T69" fmla="*/ 44 h 98"/>
                <a:gd name="T70" fmla="*/ 239 w 275"/>
                <a:gd name="T71" fmla="*/ 40 h 98"/>
                <a:gd name="T72" fmla="*/ 63 w 275"/>
                <a:gd name="T73" fmla="*/ 0 h 98"/>
                <a:gd name="T74" fmla="*/ 60 w 275"/>
                <a:gd name="T75" fmla="*/ 0 h 98"/>
                <a:gd name="T76" fmla="*/ 54 w 275"/>
                <a:gd name="T77" fmla="*/ 3 h 98"/>
                <a:gd name="T78" fmla="*/ 33 w 275"/>
                <a:gd name="T79" fmla="*/ 2 h 98"/>
                <a:gd name="T80" fmla="*/ 27 w 275"/>
                <a:gd name="T81" fmla="*/ 0 h 98"/>
                <a:gd name="T82" fmla="*/ 18 w 275"/>
                <a:gd name="T83" fmla="*/ 3 h 98"/>
                <a:gd name="T84" fmla="*/ 8 w 275"/>
                <a:gd name="T85" fmla="*/ 8 h 98"/>
                <a:gd name="T86" fmla="*/ 3 w 275"/>
                <a:gd name="T87" fmla="*/ 18 h 98"/>
                <a:gd name="T88" fmla="*/ 2 w 275"/>
                <a:gd name="T89" fmla="*/ 22 h 98"/>
                <a:gd name="T90" fmla="*/ 2 w 275"/>
                <a:gd name="T91" fmla="*/ 33 h 98"/>
                <a:gd name="T92" fmla="*/ 6 w 275"/>
                <a:gd name="T93" fmla="*/ 44 h 98"/>
                <a:gd name="T94" fmla="*/ 12 w 275"/>
                <a:gd name="T95" fmla="*/ 50 h 98"/>
                <a:gd name="T96" fmla="*/ 23 w 275"/>
                <a:gd name="T97" fmla="*/ 54 h 98"/>
                <a:gd name="T98" fmla="*/ 50 w 275"/>
                <a:gd name="T99" fmla="*/ 23 h 98"/>
                <a:gd name="T100" fmla="*/ 42 w 275"/>
                <a:gd name="T101" fmla="*/ 59 h 98"/>
                <a:gd name="T102" fmla="*/ 45 w 275"/>
                <a:gd name="T103" fmla="*/ 64 h 98"/>
                <a:gd name="T104" fmla="*/ 49 w 275"/>
                <a:gd name="T105" fmla="*/ 67 h 98"/>
                <a:gd name="T106" fmla="*/ 84 w 275"/>
                <a:gd name="T107" fmla="*/ 26 h 98"/>
                <a:gd name="T108" fmla="*/ 61 w 275"/>
                <a:gd name="T109" fmla="*/ 22 h 98"/>
                <a:gd name="T110" fmla="*/ 54 w 275"/>
                <a:gd name="T111" fmla="*/ 25 h 98"/>
                <a:gd name="T112" fmla="*/ 57 w 275"/>
                <a:gd name="T113" fmla="*/ 11 h 98"/>
                <a:gd name="T114" fmla="*/ 60 w 275"/>
                <a:gd name="T115" fmla="*/ 7 h 98"/>
                <a:gd name="T116" fmla="*/ 65 w 275"/>
                <a:gd name="T117" fmla="*/ 6 h 98"/>
                <a:gd name="T118" fmla="*/ 84 w 275"/>
                <a:gd name="T119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5" h="98">
                  <a:moveTo>
                    <a:pt x="240" y="40"/>
                  </a:moveTo>
                  <a:lnTo>
                    <a:pt x="239" y="40"/>
                  </a:lnTo>
                  <a:lnTo>
                    <a:pt x="239" y="44"/>
                  </a:lnTo>
                  <a:lnTo>
                    <a:pt x="258" y="65"/>
                  </a:lnTo>
                  <a:lnTo>
                    <a:pt x="255" y="82"/>
                  </a:lnTo>
                  <a:lnTo>
                    <a:pt x="239" y="88"/>
                  </a:lnTo>
                  <a:lnTo>
                    <a:pt x="239" y="94"/>
                  </a:lnTo>
                  <a:lnTo>
                    <a:pt x="275" y="78"/>
                  </a:lnTo>
                  <a:lnTo>
                    <a:pt x="240" y="40"/>
                  </a:lnTo>
                  <a:close/>
                  <a:moveTo>
                    <a:pt x="239" y="40"/>
                  </a:moveTo>
                  <a:lnTo>
                    <a:pt x="118" y="15"/>
                  </a:lnTo>
                  <a:lnTo>
                    <a:pt x="118" y="15"/>
                  </a:lnTo>
                  <a:lnTo>
                    <a:pt x="115" y="13"/>
                  </a:lnTo>
                  <a:lnTo>
                    <a:pt x="111" y="11"/>
                  </a:lnTo>
                  <a:lnTo>
                    <a:pt x="84" y="4"/>
                  </a:lnTo>
                  <a:lnTo>
                    <a:pt x="84" y="8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10" y="15"/>
                  </a:lnTo>
                  <a:lnTo>
                    <a:pt x="113" y="17"/>
                  </a:lnTo>
                  <a:lnTo>
                    <a:pt x="113" y="19"/>
                  </a:lnTo>
                  <a:lnTo>
                    <a:pt x="113" y="22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9" y="33"/>
                  </a:lnTo>
                  <a:lnTo>
                    <a:pt x="105" y="30"/>
                  </a:lnTo>
                  <a:lnTo>
                    <a:pt x="84" y="26"/>
                  </a:lnTo>
                  <a:lnTo>
                    <a:pt x="84" y="7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3" y="76"/>
                  </a:lnTo>
                  <a:lnTo>
                    <a:pt x="106" y="73"/>
                  </a:lnTo>
                  <a:lnTo>
                    <a:pt x="228" y="98"/>
                  </a:lnTo>
                  <a:lnTo>
                    <a:pt x="239" y="94"/>
                  </a:lnTo>
                  <a:lnTo>
                    <a:pt x="239" y="88"/>
                  </a:lnTo>
                  <a:lnTo>
                    <a:pt x="228" y="94"/>
                  </a:lnTo>
                  <a:lnTo>
                    <a:pt x="228" y="94"/>
                  </a:lnTo>
                  <a:lnTo>
                    <a:pt x="225" y="92"/>
                  </a:lnTo>
                  <a:lnTo>
                    <a:pt x="225" y="92"/>
                  </a:lnTo>
                  <a:lnTo>
                    <a:pt x="222" y="91"/>
                  </a:lnTo>
                  <a:lnTo>
                    <a:pt x="220" y="90"/>
                  </a:lnTo>
                  <a:lnTo>
                    <a:pt x="218" y="86"/>
                  </a:lnTo>
                  <a:lnTo>
                    <a:pt x="218" y="83"/>
                  </a:lnTo>
                  <a:lnTo>
                    <a:pt x="218" y="83"/>
                  </a:lnTo>
                  <a:lnTo>
                    <a:pt x="220" y="80"/>
                  </a:lnTo>
                  <a:lnTo>
                    <a:pt x="221" y="78"/>
                  </a:lnTo>
                  <a:lnTo>
                    <a:pt x="224" y="76"/>
                  </a:lnTo>
                  <a:lnTo>
                    <a:pt x="226" y="76"/>
                  </a:lnTo>
                  <a:lnTo>
                    <a:pt x="226" y="76"/>
                  </a:lnTo>
                  <a:lnTo>
                    <a:pt x="224" y="75"/>
                  </a:lnTo>
                  <a:lnTo>
                    <a:pt x="222" y="72"/>
                  </a:lnTo>
                  <a:lnTo>
                    <a:pt x="221" y="69"/>
                  </a:lnTo>
                  <a:lnTo>
                    <a:pt x="221" y="67"/>
                  </a:lnTo>
                  <a:lnTo>
                    <a:pt x="221" y="67"/>
                  </a:lnTo>
                  <a:lnTo>
                    <a:pt x="222" y="64"/>
                  </a:lnTo>
                  <a:lnTo>
                    <a:pt x="225" y="61"/>
                  </a:lnTo>
                  <a:lnTo>
                    <a:pt x="226" y="60"/>
                  </a:lnTo>
                  <a:lnTo>
                    <a:pt x="230" y="60"/>
                  </a:lnTo>
                  <a:lnTo>
                    <a:pt x="230" y="60"/>
                  </a:lnTo>
                  <a:lnTo>
                    <a:pt x="228" y="57"/>
                  </a:lnTo>
                  <a:lnTo>
                    <a:pt x="225" y="56"/>
                  </a:lnTo>
                  <a:lnTo>
                    <a:pt x="225" y="53"/>
                  </a:lnTo>
                  <a:lnTo>
                    <a:pt x="225" y="49"/>
                  </a:lnTo>
                  <a:lnTo>
                    <a:pt x="225" y="49"/>
                  </a:lnTo>
                  <a:lnTo>
                    <a:pt x="226" y="46"/>
                  </a:lnTo>
                  <a:lnTo>
                    <a:pt x="229" y="44"/>
                  </a:lnTo>
                  <a:lnTo>
                    <a:pt x="232" y="42"/>
                  </a:lnTo>
                  <a:lnTo>
                    <a:pt x="235" y="42"/>
                  </a:lnTo>
                  <a:lnTo>
                    <a:pt x="237" y="44"/>
                  </a:lnTo>
                  <a:lnTo>
                    <a:pt x="239" y="44"/>
                  </a:lnTo>
                  <a:lnTo>
                    <a:pt x="239" y="40"/>
                  </a:lnTo>
                  <a:close/>
                  <a:moveTo>
                    <a:pt x="84" y="4"/>
                  </a:moveTo>
                  <a:lnTo>
                    <a:pt x="63" y="0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7" y="2"/>
                  </a:lnTo>
                  <a:lnTo>
                    <a:pt x="54" y="3"/>
                  </a:lnTo>
                  <a:lnTo>
                    <a:pt x="53" y="6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8"/>
                  </a:lnTo>
                  <a:lnTo>
                    <a:pt x="6" y="13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2" y="33"/>
                  </a:lnTo>
                  <a:lnTo>
                    <a:pt x="3" y="38"/>
                  </a:lnTo>
                  <a:lnTo>
                    <a:pt x="6" y="44"/>
                  </a:lnTo>
                  <a:lnTo>
                    <a:pt x="8" y="48"/>
                  </a:lnTo>
                  <a:lnTo>
                    <a:pt x="12" y="50"/>
                  </a:lnTo>
                  <a:lnTo>
                    <a:pt x="18" y="53"/>
                  </a:lnTo>
                  <a:lnTo>
                    <a:pt x="23" y="54"/>
                  </a:lnTo>
                  <a:lnTo>
                    <a:pt x="35" y="57"/>
                  </a:lnTo>
                  <a:lnTo>
                    <a:pt x="50" y="23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4" y="61"/>
                  </a:lnTo>
                  <a:lnTo>
                    <a:pt x="45" y="64"/>
                  </a:lnTo>
                  <a:lnTo>
                    <a:pt x="46" y="65"/>
                  </a:lnTo>
                  <a:lnTo>
                    <a:pt x="49" y="67"/>
                  </a:lnTo>
                  <a:lnTo>
                    <a:pt x="84" y="73"/>
                  </a:lnTo>
                  <a:lnTo>
                    <a:pt x="84" y="26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57" y="22"/>
                  </a:lnTo>
                  <a:lnTo>
                    <a:pt x="54" y="25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8"/>
                  </a:lnTo>
                  <a:lnTo>
                    <a:pt x="60" y="7"/>
                  </a:lnTo>
                  <a:lnTo>
                    <a:pt x="63" y="6"/>
                  </a:lnTo>
                  <a:lnTo>
                    <a:pt x="65" y="6"/>
                  </a:lnTo>
                  <a:lnTo>
                    <a:pt x="84" y="8"/>
                  </a:lnTo>
                  <a:lnTo>
                    <a:pt x="8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77" name="组合 276"/>
            <p:cNvGrpSpPr/>
            <p:nvPr/>
          </p:nvGrpSpPr>
          <p:grpSpPr>
            <a:xfrm>
              <a:off x="1164014" y="2606883"/>
              <a:ext cx="146853" cy="185448"/>
              <a:chOff x="1516063" y="3252788"/>
              <a:chExt cx="247651" cy="312737"/>
            </a:xfrm>
            <a:grpFill/>
          </p:grpSpPr>
          <p:sp>
            <p:nvSpPr>
              <p:cNvPr id="278" name="Freeform 182"/>
              <p:cNvSpPr/>
              <p:nvPr/>
            </p:nvSpPr>
            <p:spPr bwMode="auto">
              <a:xfrm>
                <a:off x="1527176" y="3263900"/>
                <a:ext cx="236538" cy="301625"/>
              </a:xfrm>
              <a:custGeom>
                <a:avLst/>
                <a:gdLst>
                  <a:gd name="T0" fmla="*/ 0 w 149"/>
                  <a:gd name="T1" fmla="*/ 33 h 190"/>
                  <a:gd name="T2" fmla="*/ 7 w 149"/>
                  <a:gd name="T3" fmla="*/ 28 h 190"/>
                  <a:gd name="T4" fmla="*/ 96 w 149"/>
                  <a:gd name="T5" fmla="*/ 171 h 190"/>
                  <a:gd name="T6" fmla="*/ 96 w 149"/>
                  <a:gd name="T7" fmla="*/ 171 h 190"/>
                  <a:gd name="T8" fmla="*/ 99 w 149"/>
                  <a:gd name="T9" fmla="*/ 176 h 190"/>
                  <a:gd name="T10" fmla="*/ 101 w 149"/>
                  <a:gd name="T11" fmla="*/ 178 h 190"/>
                  <a:gd name="T12" fmla="*/ 105 w 149"/>
                  <a:gd name="T13" fmla="*/ 180 h 190"/>
                  <a:gd name="T14" fmla="*/ 109 w 149"/>
                  <a:gd name="T15" fmla="*/ 181 h 190"/>
                  <a:gd name="T16" fmla="*/ 114 w 149"/>
                  <a:gd name="T17" fmla="*/ 181 h 190"/>
                  <a:gd name="T18" fmla="*/ 119 w 149"/>
                  <a:gd name="T19" fmla="*/ 181 h 190"/>
                  <a:gd name="T20" fmla="*/ 123 w 149"/>
                  <a:gd name="T21" fmla="*/ 180 h 190"/>
                  <a:gd name="T22" fmla="*/ 127 w 149"/>
                  <a:gd name="T23" fmla="*/ 177 h 190"/>
                  <a:gd name="T24" fmla="*/ 127 w 149"/>
                  <a:gd name="T25" fmla="*/ 177 h 190"/>
                  <a:gd name="T26" fmla="*/ 131 w 149"/>
                  <a:gd name="T27" fmla="*/ 174 h 190"/>
                  <a:gd name="T28" fmla="*/ 135 w 149"/>
                  <a:gd name="T29" fmla="*/ 171 h 190"/>
                  <a:gd name="T30" fmla="*/ 137 w 149"/>
                  <a:gd name="T31" fmla="*/ 167 h 190"/>
                  <a:gd name="T32" fmla="*/ 138 w 149"/>
                  <a:gd name="T33" fmla="*/ 163 h 190"/>
                  <a:gd name="T34" fmla="*/ 139 w 149"/>
                  <a:gd name="T35" fmla="*/ 159 h 190"/>
                  <a:gd name="T36" fmla="*/ 139 w 149"/>
                  <a:gd name="T37" fmla="*/ 155 h 190"/>
                  <a:gd name="T38" fmla="*/ 138 w 149"/>
                  <a:gd name="T39" fmla="*/ 150 h 190"/>
                  <a:gd name="T40" fmla="*/ 137 w 149"/>
                  <a:gd name="T41" fmla="*/ 146 h 190"/>
                  <a:gd name="T42" fmla="*/ 49 w 149"/>
                  <a:gd name="T43" fmla="*/ 4 h 190"/>
                  <a:gd name="T44" fmla="*/ 54 w 149"/>
                  <a:gd name="T45" fmla="*/ 0 h 190"/>
                  <a:gd name="T46" fmla="*/ 145 w 149"/>
                  <a:gd name="T47" fmla="*/ 144 h 190"/>
                  <a:gd name="T48" fmla="*/ 145 w 149"/>
                  <a:gd name="T49" fmla="*/ 144 h 190"/>
                  <a:gd name="T50" fmla="*/ 147 w 149"/>
                  <a:gd name="T51" fmla="*/ 150 h 190"/>
                  <a:gd name="T52" fmla="*/ 149 w 149"/>
                  <a:gd name="T53" fmla="*/ 155 h 190"/>
                  <a:gd name="T54" fmla="*/ 149 w 149"/>
                  <a:gd name="T55" fmla="*/ 161 h 190"/>
                  <a:gd name="T56" fmla="*/ 147 w 149"/>
                  <a:gd name="T57" fmla="*/ 166 h 190"/>
                  <a:gd name="T58" fmla="*/ 145 w 149"/>
                  <a:gd name="T59" fmla="*/ 171 h 190"/>
                  <a:gd name="T60" fmla="*/ 142 w 149"/>
                  <a:gd name="T61" fmla="*/ 177 h 190"/>
                  <a:gd name="T62" fmla="*/ 138 w 149"/>
                  <a:gd name="T63" fmla="*/ 181 h 190"/>
                  <a:gd name="T64" fmla="*/ 133 w 149"/>
                  <a:gd name="T65" fmla="*/ 185 h 190"/>
                  <a:gd name="T66" fmla="*/ 133 w 149"/>
                  <a:gd name="T67" fmla="*/ 185 h 190"/>
                  <a:gd name="T68" fmla="*/ 127 w 149"/>
                  <a:gd name="T69" fmla="*/ 188 h 190"/>
                  <a:gd name="T70" fmla="*/ 120 w 149"/>
                  <a:gd name="T71" fmla="*/ 190 h 190"/>
                  <a:gd name="T72" fmla="*/ 115 w 149"/>
                  <a:gd name="T73" fmla="*/ 190 h 190"/>
                  <a:gd name="T74" fmla="*/ 108 w 149"/>
                  <a:gd name="T75" fmla="*/ 190 h 190"/>
                  <a:gd name="T76" fmla="*/ 103 w 149"/>
                  <a:gd name="T77" fmla="*/ 189 h 190"/>
                  <a:gd name="T78" fmla="*/ 97 w 149"/>
                  <a:gd name="T79" fmla="*/ 186 h 190"/>
                  <a:gd name="T80" fmla="*/ 93 w 149"/>
                  <a:gd name="T81" fmla="*/ 182 h 190"/>
                  <a:gd name="T82" fmla="*/ 91 w 149"/>
                  <a:gd name="T83" fmla="*/ 178 h 190"/>
                  <a:gd name="T84" fmla="*/ 0 w 149"/>
                  <a:gd name="T85" fmla="*/ 3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9" h="190">
                    <a:moveTo>
                      <a:pt x="0" y="33"/>
                    </a:moveTo>
                    <a:lnTo>
                      <a:pt x="7" y="28"/>
                    </a:lnTo>
                    <a:lnTo>
                      <a:pt x="96" y="171"/>
                    </a:lnTo>
                    <a:lnTo>
                      <a:pt x="96" y="171"/>
                    </a:lnTo>
                    <a:lnTo>
                      <a:pt x="99" y="176"/>
                    </a:lnTo>
                    <a:lnTo>
                      <a:pt x="101" y="178"/>
                    </a:lnTo>
                    <a:lnTo>
                      <a:pt x="105" y="180"/>
                    </a:lnTo>
                    <a:lnTo>
                      <a:pt x="109" y="181"/>
                    </a:lnTo>
                    <a:lnTo>
                      <a:pt x="114" y="181"/>
                    </a:lnTo>
                    <a:lnTo>
                      <a:pt x="119" y="181"/>
                    </a:lnTo>
                    <a:lnTo>
                      <a:pt x="123" y="180"/>
                    </a:lnTo>
                    <a:lnTo>
                      <a:pt x="127" y="177"/>
                    </a:lnTo>
                    <a:lnTo>
                      <a:pt x="127" y="177"/>
                    </a:lnTo>
                    <a:lnTo>
                      <a:pt x="131" y="174"/>
                    </a:lnTo>
                    <a:lnTo>
                      <a:pt x="135" y="171"/>
                    </a:lnTo>
                    <a:lnTo>
                      <a:pt x="137" y="167"/>
                    </a:lnTo>
                    <a:lnTo>
                      <a:pt x="138" y="163"/>
                    </a:lnTo>
                    <a:lnTo>
                      <a:pt x="139" y="159"/>
                    </a:lnTo>
                    <a:lnTo>
                      <a:pt x="139" y="155"/>
                    </a:lnTo>
                    <a:lnTo>
                      <a:pt x="138" y="150"/>
                    </a:lnTo>
                    <a:lnTo>
                      <a:pt x="137" y="146"/>
                    </a:lnTo>
                    <a:lnTo>
                      <a:pt x="49" y="4"/>
                    </a:lnTo>
                    <a:lnTo>
                      <a:pt x="54" y="0"/>
                    </a:lnTo>
                    <a:lnTo>
                      <a:pt x="145" y="144"/>
                    </a:lnTo>
                    <a:lnTo>
                      <a:pt x="145" y="144"/>
                    </a:lnTo>
                    <a:lnTo>
                      <a:pt x="147" y="150"/>
                    </a:lnTo>
                    <a:lnTo>
                      <a:pt x="149" y="155"/>
                    </a:lnTo>
                    <a:lnTo>
                      <a:pt x="149" y="161"/>
                    </a:lnTo>
                    <a:lnTo>
                      <a:pt x="147" y="166"/>
                    </a:lnTo>
                    <a:lnTo>
                      <a:pt x="145" y="171"/>
                    </a:lnTo>
                    <a:lnTo>
                      <a:pt x="142" y="177"/>
                    </a:lnTo>
                    <a:lnTo>
                      <a:pt x="138" y="181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27" y="188"/>
                    </a:lnTo>
                    <a:lnTo>
                      <a:pt x="120" y="190"/>
                    </a:lnTo>
                    <a:lnTo>
                      <a:pt x="115" y="190"/>
                    </a:lnTo>
                    <a:lnTo>
                      <a:pt x="108" y="190"/>
                    </a:lnTo>
                    <a:lnTo>
                      <a:pt x="103" y="189"/>
                    </a:lnTo>
                    <a:lnTo>
                      <a:pt x="97" y="186"/>
                    </a:lnTo>
                    <a:lnTo>
                      <a:pt x="93" y="182"/>
                    </a:lnTo>
                    <a:lnTo>
                      <a:pt x="91" y="178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183"/>
              <p:cNvSpPr/>
              <p:nvPr/>
            </p:nvSpPr>
            <p:spPr bwMode="auto">
              <a:xfrm>
                <a:off x="1516063" y="3252788"/>
                <a:ext cx="114300" cy="79375"/>
              </a:xfrm>
              <a:custGeom>
                <a:avLst/>
                <a:gdLst>
                  <a:gd name="T0" fmla="*/ 0 w 72"/>
                  <a:gd name="T1" fmla="*/ 47 h 50"/>
                  <a:gd name="T2" fmla="*/ 0 w 72"/>
                  <a:gd name="T3" fmla="*/ 47 h 50"/>
                  <a:gd name="T4" fmla="*/ 1 w 72"/>
                  <a:gd name="T5" fmla="*/ 49 h 50"/>
                  <a:gd name="T6" fmla="*/ 4 w 72"/>
                  <a:gd name="T7" fmla="*/ 50 h 50"/>
                  <a:gd name="T8" fmla="*/ 5 w 72"/>
                  <a:gd name="T9" fmla="*/ 50 h 50"/>
                  <a:gd name="T10" fmla="*/ 8 w 72"/>
                  <a:gd name="T11" fmla="*/ 49 h 50"/>
                  <a:gd name="T12" fmla="*/ 69 w 72"/>
                  <a:gd name="T13" fmla="*/ 11 h 50"/>
                  <a:gd name="T14" fmla="*/ 69 w 72"/>
                  <a:gd name="T15" fmla="*/ 11 h 50"/>
                  <a:gd name="T16" fmla="*/ 70 w 72"/>
                  <a:gd name="T17" fmla="*/ 9 h 50"/>
                  <a:gd name="T18" fmla="*/ 72 w 72"/>
                  <a:gd name="T19" fmla="*/ 8 h 50"/>
                  <a:gd name="T20" fmla="*/ 72 w 72"/>
                  <a:gd name="T21" fmla="*/ 5 h 50"/>
                  <a:gd name="T22" fmla="*/ 70 w 72"/>
                  <a:gd name="T23" fmla="*/ 2 h 50"/>
                  <a:gd name="T24" fmla="*/ 70 w 72"/>
                  <a:gd name="T25" fmla="*/ 2 h 50"/>
                  <a:gd name="T26" fmla="*/ 69 w 72"/>
                  <a:gd name="T27" fmla="*/ 1 h 50"/>
                  <a:gd name="T28" fmla="*/ 68 w 72"/>
                  <a:gd name="T29" fmla="*/ 0 h 50"/>
                  <a:gd name="T30" fmla="*/ 65 w 72"/>
                  <a:gd name="T31" fmla="*/ 0 h 50"/>
                  <a:gd name="T32" fmla="*/ 64 w 72"/>
                  <a:gd name="T33" fmla="*/ 1 h 50"/>
                  <a:gd name="T34" fmla="*/ 1 w 72"/>
                  <a:gd name="T35" fmla="*/ 39 h 50"/>
                  <a:gd name="T36" fmla="*/ 1 w 72"/>
                  <a:gd name="T37" fmla="*/ 39 h 50"/>
                  <a:gd name="T38" fmla="*/ 0 w 72"/>
                  <a:gd name="T39" fmla="*/ 40 h 50"/>
                  <a:gd name="T40" fmla="*/ 0 w 72"/>
                  <a:gd name="T41" fmla="*/ 43 h 50"/>
                  <a:gd name="T42" fmla="*/ 0 w 72"/>
                  <a:gd name="T43" fmla="*/ 44 h 50"/>
                  <a:gd name="T44" fmla="*/ 0 w 72"/>
                  <a:gd name="T45" fmla="*/ 47 h 50"/>
                  <a:gd name="T46" fmla="*/ 0 w 72"/>
                  <a:gd name="T47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2" h="50">
                    <a:moveTo>
                      <a:pt x="0" y="47"/>
                    </a:moveTo>
                    <a:lnTo>
                      <a:pt x="0" y="47"/>
                    </a:lnTo>
                    <a:lnTo>
                      <a:pt x="1" y="49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8" y="49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0" y="9"/>
                    </a:lnTo>
                    <a:lnTo>
                      <a:pt x="72" y="8"/>
                    </a:lnTo>
                    <a:lnTo>
                      <a:pt x="72" y="5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9" y="1"/>
                    </a:lnTo>
                    <a:lnTo>
                      <a:pt x="68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7"/>
                    </a:lnTo>
                    <a:lnTo>
                      <a:pt x="0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184"/>
              <p:cNvSpPr/>
              <p:nvPr/>
            </p:nvSpPr>
            <p:spPr bwMode="auto">
              <a:xfrm>
                <a:off x="1560513" y="3316288"/>
                <a:ext cx="161925" cy="219075"/>
              </a:xfrm>
              <a:custGeom>
                <a:avLst/>
                <a:gdLst>
                  <a:gd name="T0" fmla="*/ 0 w 102"/>
                  <a:gd name="T1" fmla="*/ 6 h 138"/>
                  <a:gd name="T2" fmla="*/ 9 w 102"/>
                  <a:gd name="T3" fmla="*/ 0 h 138"/>
                  <a:gd name="T4" fmla="*/ 88 w 102"/>
                  <a:gd name="T5" fmla="*/ 128 h 138"/>
                  <a:gd name="T6" fmla="*/ 88 w 102"/>
                  <a:gd name="T7" fmla="*/ 128 h 138"/>
                  <a:gd name="T8" fmla="*/ 91 w 102"/>
                  <a:gd name="T9" fmla="*/ 132 h 138"/>
                  <a:gd name="T10" fmla="*/ 94 w 102"/>
                  <a:gd name="T11" fmla="*/ 133 h 138"/>
                  <a:gd name="T12" fmla="*/ 98 w 102"/>
                  <a:gd name="T13" fmla="*/ 134 h 138"/>
                  <a:gd name="T14" fmla="*/ 102 w 102"/>
                  <a:gd name="T15" fmla="*/ 136 h 138"/>
                  <a:gd name="T16" fmla="*/ 102 w 102"/>
                  <a:gd name="T17" fmla="*/ 136 h 138"/>
                  <a:gd name="T18" fmla="*/ 101 w 102"/>
                  <a:gd name="T19" fmla="*/ 136 h 138"/>
                  <a:gd name="T20" fmla="*/ 101 w 102"/>
                  <a:gd name="T21" fmla="*/ 136 h 138"/>
                  <a:gd name="T22" fmla="*/ 95 w 102"/>
                  <a:gd name="T23" fmla="*/ 138 h 138"/>
                  <a:gd name="T24" fmla="*/ 88 w 102"/>
                  <a:gd name="T25" fmla="*/ 138 h 138"/>
                  <a:gd name="T26" fmla="*/ 83 w 102"/>
                  <a:gd name="T27" fmla="*/ 136 h 138"/>
                  <a:gd name="T28" fmla="*/ 79 w 102"/>
                  <a:gd name="T29" fmla="*/ 132 h 138"/>
                  <a:gd name="T30" fmla="*/ 0 w 102"/>
                  <a:gd name="T31" fmla="*/ 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2" h="138">
                    <a:moveTo>
                      <a:pt x="0" y="6"/>
                    </a:moveTo>
                    <a:lnTo>
                      <a:pt x="9" y="0"/>
                    </a:lnTo>
                    <a:lnTo>
                      <a:pt x="88" y="128"/>
                    </a:lnTo>
                    <a:lnTo>
                      <a:pt x="88" y="128"/>
                    </a:lnTo>
                    <a:lnTo>
                      <a:pt x="91" y="132"/>
                    </a:lnTo>
                    <a:lnTo>
                      <a:pt x="94" y="133"/>
                    </a:lnTo>
                    <a:lnTo>
                      <a:pt x="98" y="134"/>
                    </a:lnTo>
                    <a:lnTo>
                      <a:pt x="102" y="136"/>
                    </a:lnTo>
                    <a:lnTo>
                      <a:pt x="102" y="136"/>
                    </a:lnTo>
                    <a:lnTo>
                      <a:pt x="101" y="136"/>
                    </a:lnTo>
                    <a:lnTo>
                      <a:pt x="101" y="136"/>
                    </a:lnTo>
                    <a:lnTo>
                      <a:pt x="95" y="138"/>
                    </a:lnTo>
                    <a:lnTo>
                      <a:pt x="88" y="138"/>
                    </a:lnTo>
                    <a:lnTo>
                      <a:pt x="83" y="136"/>
                    </a:lnTo>
                    <a:lnTo>
                      <a:pt x="79" y="132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81" name="Freeform 185"/>
            <p:cNvSpPr>
              <a:spLocks noEditPoints="1"/>
            </p:cNvSpPr>
            <p:nvPr/>
          </p:nvSpPr>
          <p:spPr bwMode="auto">
            <a:xfrm>
              <a:off x="1388058" y="1890508"/>
              <a:ext cx="118612" cy="91312"/>
            </a:xfrm>
            <a:custGeom>
              <a:avLst/>
              <a:gdLst>
                <a:gd name="T0" fmla="*/ 124 w 126"/>
                <a:gd name="T1" fmla="*/ 38 h 97"/>
                <a:gd name="T2" fmla="*/ 105 w 126"/>
                <a:gd name="T3" fmla="*/ 15 h 97"/>
                <a:gd name="T4" fmla="*/ 99 w 126"/>
                <a:gd name="T5" fmla="*/ 34 h 97"/>
                <a:gd name="T6" fmla="*/ 111 w 126"/>
                <a:gd name="T7" fmla="*/ 39 h 97"/>
                <a:gd name="T8" fmla="*/ 113 w 126"/>
                <a:gd name="T9" fmla="*/ 55 h 97"/>
                <a:gd name="T10" fmla="*/ 99 w 126"/>
                <a:gd name="T11" fmla="*/ 63 h 97"/>
                <a:gd name="T12" fmla="*/ 113 w 126"/>
                <a:gd name="T13" fmla="*/ 72 h 97"/>
                <a:gd name="T14" fmla="*/ 125 w 126"/>
                <a:gd name="T15" fmla="*/ 58 h 97"/>
                <a:gd name="T16" fmla="*/ 99 w 126"/>
                <a:gd name="T17" fmla="*/ 12 h 97"/>
                <a:gd name="T18" fmla="*/ 40 w 126"/>
                <a:gd name="T19" fmla="*/ 1 h 97"/>
                <a:gd name="T20" fmla="*/ 42 w 126"/>
                <a:gd name="T21" fmla="*/ 5 h 97"/>
                <a:gd name="T22" fmla="*/ 46 w 126"/>
                <a:gd name="T23" fmla="*/ 13 h 97"/>
                <a:gd name="T24" fmla="*/ 40 w 126"/>
                <a:gd name="T25" fmla="*/ 20 h 97"/>
                <a:gd name="T26" fmla="*/ 40 w 126"/>
                <a:gd name="T27" fmla="*/ 84 h 97"/>
                <a:gd name="T28" fmla="*/ 59 w 126"/>
                <a:gd name="T29" fmla="*/ 82 h 97"/>
                <a:gd name="T30" fmla="*/ 79 w 126"/>
                <a:gd name="T31" fmla="*/ 76 h 97"/>
                <a:gd name="T32" fmla="*/ 99 w 126"/>
                <a:gd name="T33" fmla="*/ 63 h 97"/>
                <a:gd name="T34" fmla="*/ 92 w 126"/>
                <a:gd name="T35" fmla="*/ 62 h 97"/>
                <a:gd name="T36" fmla="*/ 86 w 126"/>
                <a:gd name="T37" fmla="*/ 42 h 97"/>
                <a:gd name="T38" fmla="*/ 95 w 126"/>
                <a:gd name="T39" fmla="*/ 35 h 97"/>
                <a:gd name="T40" fmla="*/ 40 w 126"/>
                <a:gd name="T41" fmla="*/ 1 h 97"/>
                <a:gd name="T42" fmla="*/ 33 w 126"/>
                <a:gd name="T43" fmla="*/ 9 h 97"/>
                <a:gd name="T44" fmla="*/ 40 w 126"/>
                <a:gd name="T45" fmla="*/ 1 h 97"/>
                <a:gd name="T46" fmla="*/ 40 w 126"/>
                <a:gd name="T47" fmla="*/ 96 h 97"/>
                <a:gd name="T48" fmla="*/ 38 w 126"/>
                <a:gd name="T49" fmla="*/ 85 h 97"/>
                <a:gd name="T50" fmla="*/ 33 w 126"/>
                <a:gd name="T51" fmla="*/ 97 h 97"/>
                <a:gd name="T52" fmla="*/ 37 w 126"/>
                <a:gd name="T53" fmla="*/ 72 h 97"/>
                <a:gd name="T54" fmla="*/ 33 w 126"/>
                <a:gd name="T55" fmla="*/ 32 h 97"/>
                <a:gd name="T56" fmla="*/ 33 w 126"/>
                <a:gd name="T57" fmla="*/ 15 h 97"/>
                <a:gd name="T58" fmla="*/ 36 w 126"/>
                <a:gd name="T59" fmla="*/ 19 h 97"/>
                <a:gd name="T60" fmla="*/ 33 w 126"/>
                <a:gd name="T61" fmla="*/ 3 h 97"/>
                <a:gd name="T62" fmla="*/ 27 w 126"/>
                <a:gd name="T63" fmla="*/ 20 h 97"/>
                <a:gd name="T64" fmla="*/ 33 w 126"/>
                <a:gd name="T65" fmla="*/ 15 h 97"/>
                <a:gd name="T66" fmla="*/ 33 w 126"/>
                <a:gd name="T67" fmla="*/ 3 h 97"/>
                <a:gd name="T68" fmla="*/ 27 w 126"/>
                <a:gd name="T69" fmla="*/ 97 h 97"/>
                <a:gd name="T70" fmla="*/ 27 w 126"/>
                <a:gd name="T71" fmla="*/ 92 h 97"/>
                <a:gd name="T72" fmla="*/ 33 w 126"/>
                <a:gd name="T73" fmla="*/ 32 h 97"/>
                <a:gd name="T74" fmla="*/ 23 w 126"/>
                <a:gd name="T75" fmla="*/ 69 h 97"/>
                <a:gd name="T76" fmla="*/ 27 w 126"/>
                <a:gd name="T77" fmla="*/ 59 h 97"/>
                <a:gd name="T78" fmla="*/ 26 w 126"/>
                <a:gd name="T79" fmla="*/ 47 h 97"/>
                <a:gd name="T80" fmla="*/ 23 w 126"/>
                <a:gd name="T81" fmla="*/ 39 h 97"/>
                <a:gd name="T82" fmla="*/ 33 w 126"/>
                <a:gd name="T83" fmla="*/ 32 h 97"/>
                <a:gd name="T84" fmla="*/ 17 w 126"/>
                <a:gd name="T85" fmla="*/ 11 h 97"/>
                <a:gd name="T86" fmla="*/ 2 w 126"/>
                <a:gd name="T87" fmla="*/ 40 h 97"/>
                <a:gd name="T88" fmla="*/ 8 w 126"/>
                <a:gd name="T89" fmla="*/ 88 h 97"/>
                <a:gd name="T90" fmla="*/ 23 w 126"/>
                <a:gd name="T91" fmla="*/ 97 h 97"/>
                <a:gd name="T92" fmla="*/ 22 w 126"/>
                <a:gd name="T93" fmla="*/ 91 h 97"/>
                <a:gd name="T94" fmla="*/ 17 w 126"/>
                <a:gd name="T95" fmla="*/ 74 h 97"/>
                <a:gd name="T96" fmla="*/ 23 w 126"/>
                <a:gd name="T97" fmla="*/ 65 h 97"/>
                <a:gd name="T98" fmla="*/ 13 w 126"/>
                <a:gd name="T99" fmla="*/ 65 h 97"/>
                <a:gd name="T100" fmla="*/ 7 w 126"/>
                <a:gd name="T101" fmla="*/ 54 h 97"/>
                <a:gd name="T102" fmla="*/ 14 w 126"/>
                <a:gd name="T103" fmla="*/ 43 h 97"/>
                <a:gd name="T104" fmla="*/ 23 w 126"/>
                <a:gd name="T105" fmla="*/ 39 h 97"/>
                <a:gd name="T106" fmla="*/ 14 w 126"/>
                <a:gd name="T107" fmla="*/ 32 h 97"/>
                <a:gd name="T108" fmla="*/ 14 w 126"/>
                <a:gd name="T109" fmla="*/ 2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6" h="97">
                  <a:moveTo>
                    <a:pt x="126" y="53"/>
                  </a:moveTo>
                  <a:lnTo>
                    <a:pt x="126" y="53"/>
                  </a:lnTo>
                  <a:lnTo>
                    <a:pt x="126" y="45"/>
                  </a:lnTo>
                  <a:lnTo>
                    <a:pt x="124" y="38"/>
                  </a:lnTo>
                  <a:lnTo>
                    <a:pt x="121" y="31"/>
                  </a:lnTo>
                  <a:lnTo>
                    <a:pt x="117" y="24"/>
                  </a:lnTo>
                  <a:lnTo>
                    <a:pt x="109" y="17"/>
                  </a:lnTo>
                  <a:lnTo>
                    <a:pt x="105" y="15"/>
                  </a:lnTo>
                  <a:lnTo>
                    <a:pt x="105" y="15"/>
                  </a:lnTo>
                  <a:lnTo>
                    <a:pt x="99" y="12"/>
                  </a:lnTo>
                  <a:lnTo>
                    <a:pt x="99" y="34"/>
                  </a:lnTo>
                  <a:lnTo>
                    <a:pt x="99" y="34"/>
                  </a:lnTo>
                  <a:lnTo>
                    <a:pt x="103" y="35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11" y="39"/>
                  </a:lnTo>
                  <a:lnTo>
                    <a:pt x="114" y="45"/>
                  </a:lnTo>
                  <a:lnTo>
                    <a:pt x="114" y="50"/>
                  </a:lnTo>
                  <a:lnTo>
                    <a:pt x="113" y="55"/>
                  </a:lnTo>
                  <a:lnTo>
                    <a:pt x="113" y="55"/>
                  </a:lnTo>
                  <a:lnTo>
                    <a:pt x="110" y="59"/>
                  </a:lnTo>
                  <a:lnTo>
                    <a:pt x="107" y="62"/>
                  </a:lnTo>
                  <a:lnTo>
                    <a:pt x="103" y="63"/>
                  </a:lnTo>
                  <a:lnTo>
                    <a:pt x="99" y="6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9" y="74"/>
                  </a:lnTo>
                  <a:lnTo>
                    <a:pt x="113" y="72"/>
                  </a:lnTo>
                  <a:lnTo>
                    <a:pt x="117" y="70"/>
                  </a:lnTo>
                  <a:lnTo>
                    <a:pt x="121" y="68"/>
                  </a:lnTo>
                  <a:lnTo>
                    <a:pt x="122" y="63"/>
                  </a:lnTo>
                  <a:lnTo>
                    <a:pt x="125" y="58"/>
                  </a:lnTo>
                  <a:lnTo>
                    <a:pt x="126" y="53"/>
                  </a:lnTo>
                  <a:lnTo>
                    <a:pt x="126" y="53"/>
                  </a:lnTo>
                  <a:close/>
                  <a:moveTo>
                    <a:pt x="99" y="12"/>
                  </a:moveTo>
                  <a:lnTo>
                    <a:pt x="99" y="12"/>
                  </a:lnTo>
                  <a:lnTo>
                    <a:pt x="82" y="5"/>
                  </a:lnTo>
                  <a:lnTo>
                    <a:pt x="65" y="1"/>
                  </a:lnTo>
                  <a:lnTo>
                    <a:pt x="52" y="0"/>
                  </a:lnTo>
                  <a:lnTo>
                    <a:pt x="40" y="1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5" y="8"/>
                  </a:lnTo>
                  <a:lnTo>
                    <a:pt x="46" y="11"/>
                  </a:lnTo>
                  <a:lnTo>
                    <a:pt x="46" y="13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9"/>
                  </a:lnTo>
                  <a:lnTo>
                    <a:pt x="40" y="20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0" y="80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9" y="91"/>
                  </a:lnTo>
                  <a:lnTo>
                    <a:pt x="59" y="82"/>
                  </a:lnTo>
                  <a:lnTo>
                    <a:pt x="69" y="77"/>
                  </a:lnTo>
                  <a:lnTo>
                    <a:pt x="73" y="7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90" y="76"/>
                  </a:lnTo>
                  <a:lnTo>
                    <a:pt x="99" y="76"/>
                  </a:lnTo>
                  <a:lnTo>
                    <a:pt x="99" y="63"/>
                  </a:lnTo>
                  <a:lnTo>
                    <a:pt x="99" y="63"/>
                  </a:lnTo>
                  <a:lnTo>
                    <a:pt x="97" y="63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88" y="59"/>
                  </a:lnTo>
                  <a:lnTo>
                    <a:pt x="86" y="54"/>
                  </a:lnTo>
                  <a:lnTo>
                    <a:pt x="84" y="49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8" y="39"/>
                  </a:lnTo>
                  <a:lnTo>
                    <a:pt x="91" y="36"/>
                  </a:lnTo>
                  <a:lnTo>
                    <a:pt x="95" y="35"/>
                  </a:lnTo>
                  <a:lnTo>
                    <a:pt x="99" y="34"/>
                  </a:lnTo>
                  <a:lnTo>
                    <a:pt x="99" y="12"/>
                  </a:lnTo>
                  <a:close/>
                  <a:moveTo>
                    <a:pt x="40" y="1"/>
                  </a:moveTo>
                  <a:lnTo>
                    <a:pt x="40" y="1"/>
                  </a:lnTo>
                  <a:lnTo>
                    <a:pt x="33" y="3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6" y="7"/>
                  </a:lnTo>
                  <a:lnTo>
                    <a:pt x="40" y="5"/>
                  </a:lnTo>
                  <a:lnTo>
                    <a:pt x="40" y="1"/>
                  </a:lnTo>
                  <a:lnTo>
                    <a:pt x="40" y="1"/>
                  </a:lnTo>
                  <a:close/>
                  <a:moveTo>
                    <a:pt x="33" y="97"/>
                  </a:moveTo>
                  <a:lnTo>
                    <a:pt x="33" y="97"/>
                  </a:lnTo>
                  <a:lnTo>
                    <a:pt x="40" y="96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6" y="89"/>
                  </a:lnTo>
                  <a:lnTo>
                    <a:pt x="33" y="92"/>
                  </a:lnTo>
                  <a:lnTo>
                    <a:pt x="33" y="97"/>
                  </a:lnTo>
                  <a:lnTo>
                    <a:pt x="33" y="97"/>
                  </a:lnTo>
                  <a:close/>
                  <a:moveTo>
                    <a:pt x="40" y="20"/>
                  </a:moveTo>
                  <a:lnTo>
                    <a:pt x="40" y="76"/>
                  </a:lnTo>
                  <a:lnTo>
                    <a:pt x="40" y="76"/>
                  </a:lnTo>
                  <a:lnTo>
                    <a:pt x="37" y="72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40" y="20"/>
                  </a:lnTo>
                  <a:lnTo>
                    <a:pt x="40" y="20"/>
                  </a:lnTo>
                  <a:close/>
                  <a:moveTo>
                    <a:pt x="33" y="3"/>
                  </a:moveTo>
                  <a:lnTo>
                    <a:pt x="33" y="3"/>
                  </a:lnTo>
                  <a:lnTo>
                    <a:pt x="23" y="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30" y="23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2" y="13"/>
                  </a:lnTo>
                  <a:lnTo>
                    <a:pt x="33" y="11"/>
                  </a:lnTo>
                  <a:lnTo>
                    <a:pt x="33" y="3"/>
                  </a:lnTo>
                  <a:lnTo>
                    <a:pt x="33" y="3"/>
                  </a:lnTo>
                  <a:close/>
                  <a:moveTo>
                    <a:pt x="23" y="97"/>
                  </a:moveTo>
                  <a:lnTo>
                    <a:pt x="23" y="97"/>
                  </a:lnTo>
                  <a:lnTo>
                    <a:pt x="27" y="97"/>
                  </a:lnTo>
                  <a:lnTo>
                    <a:pt x="33" y="97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7" y="92"/>
                  </a:lnTo>
                  <a:lnTo>
                    <a:pt x="23" y="91"/>
                  </a:lnTo>
                  <a:lnTo>
                    <a:pt x="23" y="97"/>
                  </a:lnTo>
                  <a:lnTo>
                    <a:pt x="23" y="97"/>
                  </a:lnTo>
                  <a:close/>
                  <a:moveTo>
                    <a:pt x="33" y="32"/>
                  </a:moveTo>
                  <a:lnTo>
                    <a:pt x="33" y="69"/>
                  </a:lnTo>
                  <a:lnTo>
                    <a:pt x="33" y="69"/>
                  </a:lnTo>
                  <a:lnTo>
                    <a:pt x="27" y="68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6" y="62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9" y="55"/>
                  </a:lnTo>
                  <a:lnTo>
                    <a:pt x="29" y="50"/>
                  </a:lnTo>
                  <a:lnTo>
                    <a:pt x="26" y="47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7" y="38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2"/>
                  </a:lnTo>
                  <a:lnTo>
                    <a:pt x="33" y="32"/>
                  </a:lnTo>
                  <a:close/>
                  <a:moveTo>
                    <a:pt x="23" y="7"/>
                  </a:moveTo>
                  <a:lnTo>
                    <a:pt x="23" y="7"/>
                  </a:lnTo>
                  <a:lnTo>
                    <a:pt x="17" y="11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6" y="27"/>
                  </a:lnTo>
                  <a:lnTo>
                    <a:pt x="2" y="40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3" y="91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23" y="97"/>
                  </a:lnTo>
                  <a:lnTo>
                    <a:pt x="23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8" y="88"/>
                  </a:lnTo>
                  <a:lnTo>
                    <a:pt x="17" y="84"/>
                  </a:lnTo>
                  <a:lnTo>
                    <a:pt x="15" y="80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9" y="72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0" y="62"/>
                  </a:lnTo>
                  <a:lnTo>
                    <a:pt x="7" y="58"/>
                  </a:lnTo>
                  <a:lnTo>
                    <a:pt x="7" y="54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6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5" y="35"/>
                  </a:lnTo>
                  <a:lnTo>
                    <a:pt x="14" y="32"/>
                  </a:lnTo>
                  <a:lnTo>
                    <a:pt x="13" y="2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23" y="19"/>
                  </a:lnTo>
                  <a:lnTo>
                    <a:pt x="23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82" name="组合 281"/>
            <p:cNvGrpSpPr/>
            <p:nvPr/>
          </p:nvGrpSpPr>
          <p:grpSpPr>
            <a:xfrm>
              <a:off x="2438619" y="2516513"/>
              <a:ext cx="157208" cy="198628"/>
              <a:chOff x="3665538" y="3100388"/>
              <a:chExt cx="265113" cy="334963"/>
            </a:xfrm>
            <a:grpFill/>
          </p:grpSpPr>
          <p:sp>
            <p:nvSpPr>
              <p:cNvPr id="283" name="Freeform 186"/>
              <p:cNvSpPr/>
              <p:nvPr/>
            </p:nvSpPr>
            <p:spPr bwMode="auto">
              <a:xfrm>
                <a:off x="3665538" y="3109913"/>
                <a:ext cx="252413" cy="325438"/>
              </a:xfrm>
              <a:custGeom>
                <a:avLst/>
                <a:gdLst>
                  <a:gd name="T0" fmla="*/ 159 w 159"/>
                  <a:gd name="T1" fmla="*/ 36 h 205"/>
                  <a:gd name="T2" fmla="*/ 151 w 159"/>
                  <a:gd name="T3" fmla="*/ 32 h 205"/>
                  <a:gd name="T4" fmla="*/ 56 w 159"/>
                  <a:gd name="T5" fmla="*/ 185 h 205"/>
                  <a:gd name="T6" fmla="*/ 56 w 159"/>
                  <a:gd name="T7" fmla="*/ 185 h 205"/>
                  <a:gd name="T8" fmla="*/ 53 w 159"/>
                  <a:gd name="T9" fmla="*/ 189 h 205"/>
                  <a:gd name="T10" fmla="*/ 50 w 159"/>
                  <a:gd name="T11" fmla="*/ 191 h 205"/>
                  <a:gd name="T12" fmla="*/ 46 w 159"/>
                  <a:gd name="T13" fmla="*/ 193 h 205"/>
                  <a:gd name="T14" fmla="*/ 41 w 159"/>
                  <a:gd name="T15" fmla="*/ 194 h 205"/>
                  <a:gd name="T16" fmla="*/ 37 w 159"/>
                  <a:gd name="T17" fmla="*/ 195 h 205"/>
                  <a:gd name="T18" fmla="*/ 31 w 159"/>
                  <a:gd name="T19" fmla="*/ 194 h 205"/>
                  <a:gd name="T20" fmla="*/ 27 w 159"/>
                  <a:gd name="T21" fmla="*/ 193 h 205"/>
                  <a:gd name="T22" fmla="*/ 22 w 159"/>
                  <a:gd name="T23" fmla="*/ 191 h 205"/>
                  <a:gd name="T24" fmla="*/ 22 w 159"/>
                  <a:gd name="T25" fmla="*/ 191 h 205"/>
                  <a:gd name="T26" fmla="*/ 18 w 159"/>
                  <a:gd name="T27" fmla="*/ 187 h 205"/>
                  <a:gd name="T28" fmla="*/ 15 w 159"/>
                  <a:gd name="T29" fmla="*/ 185 h 205"/>
                  <a:gd name="T30" fmla="*/ 12 w 159"/>
                  <a:gd name="T31" fmla="*/ 180 h 205"/>
                  <a:gd name="T32" fmla="*/ 10 w 159"/>
                  <a:gd name="T33" fmla="*/ 175 h 205"/>
                  <a:gd name="T34" fmla="*/ 10 w 159"/>
                  <a:gd name="T35" fmla="*/ 171 h 205"/>
                  <a:gd name="T36" fmla="*/ 10 w 159"/>
                  <a:gd name="T37" fmla="*/ 166 h 205"/>
                  <a:gd name="T38" fmla="*/ 11 w 159"/>
                  <a:gd name="T39" fmla="*/ 162 h 205"/>
                  <a:gd name="T40" fmla="*/ 12 w 159"/>
                  <a:gd name="T41" fmla="*/ 157 h 205"/>
                  <a:gd name="T42" fmla="*/ 107 w 159"/>
                  <a:gd name="T43" fmla="*/ 4 h 205"/>
                  <a:gd name="T44" fmla="*/ 100 w 159"/>
                  <a:gd name="T45" fmla="*/ 0 h 205"/>
                  <a:gd name="T46" fmla="*/ 4 w 159"/>
                  <a:gd name="T47" fmla="*/ 155 h 205"/>
                  <a:gd name="T48" fmla="*/ 4 w 159"/>
                  <a:gd name="T49" fmla="*/ 155 h 205"/>
                  <a:gd name="T50" fmla="*/ 2 w 159"/>
                  <a:gd name="T51" fmla="*/ 160 h 205"/>
                  <a:gd name="T52" fmla="*/ 0 w 159"/>
                  <a:gd name="T53" fmla="*/ 167 h 205"/>
                  <a:gd name="T54" fmla="*/ 0 w 159"/>
                  <a:gd name="T55" fmla="*/ 172 h 205"/>
                  <a:gd name="T56" fmla="*/ 2 w 159"/>
                  <a:gd name="T57" fmla="*/ 179 h 205"/>
                  <a:gd name="T58" fmla="*/ 3 w 159"/>
                  <a:gd name="T59" fmla="*/ 185 h 205"/>
                  <a:gd name="T60" fmla="*/ 7 w 159"/>
                  <a:gd name="T61" fmla="*/ 190 h 205"/>
                  <a:gd name="T62" fmla="*/ 11 w 159"/>
                  <a:gd name="T63" fmla="*/ 195 h 205"/>
                  <a:gd name="T64" fmla="*/ 16 w 159"/>
                  <a:gd name="T65" fmla="*/ 199 h 205"/>
                  <a:gd name="T66" fmla="*/ 16 w 159"/>
                  <a:gd name="T67" fmla="*/ 199 h 205"/>
                  <a:gd name="T68" fmla="*/ 23 w 159"/>
                  <a:gd name="T69" fmla="*/ 202 h 205"/>
                  <a:gd name="T70" fmla="*/ 30 w 159"/>
                  <a:gd name="T71" fmla="*/ 203 h 205"/>
                  <a:gd name="T72" fmla="*/ 35 w 159"/>
                  <a:gd name="T73" fmla="*/ 205 h 205"/>
                  <a:gd name="T74" fmla="*/ 42 w 159"/>
                  <a:gd name="T75" fmla="*/ 205 h 205"/>
                  <a:gd name="T76" fmla="*/ 48 w 159"/>
                  <a:gd name="T77" fmla="*/ 202 h 205"/>
                  <a:gd name="T78" fmla="*/ 53 w 159"/>
                  <a:gd name="T79" fmla="*/ 199 h 205"/>
                  <a:gd name="T80" fmla="*/ 58 w 159"/>
                  <a:gd name="T81" fmla="*/ 195 h 205"/>
                  <a:gd name="T82" fmla="*/ 62 w 159"/>
                  <a:gd name="T83" fmla="*/ 191 h 205"/>
                  <a:gd name="T84" fmla="*/ 159 w 159"/>
                  <a:gd name="T85" fmla="*/ 3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205">
                    <a:moveTo>
                      <a:pt x="159" y="36"/>
                    </a:moveTo>
                    <a:lnTo>
                      <a:pt x="151" y="32"/>
                    </a:lnTo>
                    <a:lnTo>
                      <a:pt x="56" y="185"/>
                    </a:lnTo>
                    <a:lnTo>
                      <a:pt x="56" y="185"/>
                    </a:lnTo>
                    <a:lnTo>
                      <a:pt x="53" y="189"/>
                    </a:lnTo>
                    <a:lnTo>
                      <a:pt x="50" y="191"/>
                    </a:lnTo>
                    <a:lnTo>
                      <a:pt x="46" y="193"/>
                    </a:lnTo>
                    <a:lnTo>
                      <a:pt x="41" y="194"/>
                    </a:lnTo>
                    <a:lnTo>
                      <a:pt x="37" y="195"/>
                    </a:lnTo>
                    <a:lnTo>
                      <a:pt x="31" y="194"/>
                    </a:lnTo>
                    <a:lnTo>
                      <a:pt x="27" y="193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18" y="187"/>
                    </a:lnTo>
                    <a:lnTo>
                      <a:pt x="15" y="185"/>
                    </a:lnTo>
                    <a:lnTo>
                      <a:pt x="12" y="180"/>
                    </a:lnTo>
                    <a:lnTo>
                      <a:pt x="10" y="175"/>
                    </a:lnTo>
                    <a:lnTo>
                      <a:pt x="10" y="171"/>
                    </a:lnTo>
                    <a:lnTo>
                      <a:pt x="10" y="166"/>
                    </a:lnTo>
                    <a:lnTo>
                      <a:pt x="11" y="162"/>
                    </a:lnTo>
                    <a:lnTo>
                      <a:pt x="12" y="157"/>
                    </a:lnTo>
                    <a:lnTo>
                      <a:pt x="107" y="4"/>
                    </a:lnTo>
                    <a:lnTo>
                      <a:pt x="100" y="0"/>
                    </a:lnTo>
                    <a:lnTo>
                      <a:pt x="4" y="155"/>
                    </a:lnTo>
                    <a:lnTo>
                      <a:pt x="4" y="155"/>
                    </a:lnTo>
                    <a:lnTo>
                      <a:pt x="2" y="160"/>
                    </a:lnTo>
                    <a:lnTo>
                      <a:pt x="0" y="167"/>
                    </a:lnTo>
                    <a:lnTo>
                      <a:pt x="0" y="172"/>
                    </a:lnTo>
                    <a:lnTo>
                      <a:pt x="2" y="179"/>
                    </a:lnTo>
                    <a:lnTo>
                      <a:pt x="3" y="185"/>
                    </a:lnTo>
                    <a:lnTo>
                      <a:pt x="7" y="190"/>
                    </a:lnTo>
                    <a:lnTo>
                      <a:pt x="11" y="195"/>
                    </a:lnTo>
                    <a:lnTo>
                      <a:pt x="16" y="199"/>
                    </a:lnTo>
                    <a:lnTo>
                      <a:pt x="16" y="199"/>
                    </a:lnTo>
                    <a:lnTo>
                      <a:pt x="23" y="202"/>
                    </a:lnTo>
                    <a:lnTo>
                      <a:pt x="30" y="203"/>
                    </a:lnTo>
                    <a:lnTo>
                      <a:pt x="35" y="205"/>
                    </a:lnTo>
                    <a:lnTo>
                      <a:pt x="42" y="205"/>
                    </a:lnTo>
                    <a:lnTo>
                      <a:pt x="48" y="202"/>
                    </a:lnTo>
                    <a:lnTo>
                      <a:pt x="53" y="199"/>
                    </a:lnTo>
                    <a:lnTo>
                      <a:pt x="58" y="195"/>
                    </a:lnTo>
                    <a:lnTo>
                      <a:pt x="62" y="191"/>
                    </a:lnTo>
                    <a:lnTo>
                      <a:pt x="15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187"/>
              <p:cNvSpPr/>
              <p:nvPr/>
            </p:nvSpPr>
            <p:spPr bwMode="auto">
              <a:xfrm>
                <a:off x="3808413" y="3100388"/>
                <a:ext cx="122238" cy="82550"/>
              </a:xfrm>
              <a:custGeom>
                <a:avLst/>
                <a:gdLst>
                  <a:gd name="T0" fmla="*/ 75 w 77"/>
                  <a:gd name="T1" fmla="*/ 50 h 52"/>
                  <a:gd name="T2" fmla="*/ 75 w 77"/>
                  <a:gd name="T3" fmla="*/ 50 h 52"/>
                  <a:gd name="T4" fmla="*/ 74 w 77"/>
                  <a:gd name="T5" fmla="*/ 51 h 52"/>
                  <a:gd name="T6" fmla="*/ 71 w 77"/>
                  <a:gd name="T7" fmla="*/ 52 h 52"/>
                  <a:gd name="T8" fmla="*/ 69 w 77"/>
                  <a:gd name="T9" fmla="*/ 52 h 52"/>
                  <a:gd name="T10" fmla="*/ 67 w 77"/>
                  <a:gd name="T11" fmla="*/ 51 h 52"/>
                  <a:gd name="T12" fmla="*/ 2 w 77"/>
                  <a:gd name="T13" fmla="*/ 12 h 52"/>
                  <a:gd name="T14" fmla="*/ 2 w 77"/>
                  <a:gd name="T15" fmla="*/ 12 h 52"/>
                  <a:gd name="T16" fmla="*/ 0 w 77"/>
                  <a:gd name="T17" fmla="*/ 9 h 52"/>
                  <a:gd name="T18" fmla="*/ 0 w 77"/>
                  <a:gd name="T19" fmla="*/ 8 h 52"/>
                  <a:gd name="T20" fmla="*/ 0 w 77"/>
                  <a:gd name="T21" fmla="*/ 5 h 52"/>
                  <a:gd name="T22" fmla="*/ 0 w 77"/>
                  <a:gd name="T23" fmla="*/ 2 h 52"/>
                  <a:gd name="T24" fmla="*/ 0 w 77"/>
                  <a:gd name="T25" fmla="*/ 2 h 52"/>
                  <a:gd name="T26" fmla="*/ 1 w 77"/>
                  <a:gd name="T27" fmla="*/ 1 h 52"/>
                  <a:gd name="T28" fmla="*/ 4 w 77"/>
                  <a:gd name="T29" fmla="*/ 0 h 52"/>
                  <a:gd name="T30" fmla="*/ 6 w 77"/>
                  <a:gd name="T31" fmla="*/ 0 h 52"/>
                  <a:gd name="T32" fmla="*/ 8 w 77"/>
                  <a:gd name="T33" fmla="*/ 1 h 52"/>
                  <a:gd name="T34" fmla="*/ 74 w 77"/>
                  <a:gd name="T35" fmla="*/ 42 h 52"/>
                  <a:gd name="T36" fmla="*/ 74 w 77"/>
                  <a:gd name="T37" fmla="*/ 42 h 52"/>
                  <a:gd name="T38" fmla="*/ 75 w 77"/>
                  <a:gd name="T39" fmla="*/ 43 h 52"/>
                  <a:gd name="T40" fmla="*/ 77 w 77"/>
                  <a:gd name="T41" fmla="*/ 46 h 52"/>
                  <a:gd name="T42" fmla="*/ 77 w 77"/>
                  <a:gd name="T43" fmla="*/ 47 h 52"/>
                  <a:gd name="T44" fmla="*/ 75 w 77"/>
                  <a:gd name="T45" fmla="*/ 50 h 52"/>
                  <a:gd name="T46" fmla="*/ 75 w 77"/>
                  <a:gd name="T47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52">
                    <a:moveTo>
                      <a:pt x="75" y="50"/>
                    </a:moveTo>
                    <a:lnTo>
                      <a:pt x="75" y="50"/>
                    </a:lnTo>
                    <a:lnTo>
                      <a:pt x="74" y="51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7" y="5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5" y="43"/>
                    </a:lnTo>
                    <a:lnTo>
                      <a:pt x="77" y="46"/>
                    </a:lnTo>
                    <a:lnTo>
                      <a:pt x="77" y="47"/>
                    </a:lnTo>
                    <a:lnTo>
                      <a:pt x="75" y="50"/>
                    </a:lnTo>
                    <a:lnTo>
                      <a:pt x="7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188"/>
              <p:cNvSpPr/>
              <p:nvPr/>
            </p:nvSpPr>
            <p:spPr bwMode="auto">
              <a:xfrm>
                <a:off x="3708401" y="3168650"/>
                <a:ext cx="173038" cy="234950"/>
              </a:xfrm>
              <a:custGeom>
                <a:avLst/>
                <a:gdLst>
                  <a:gd name="T0" fmla="*/ 109 w 109"/>
                  <a:gd name="T1" fmla="*/ 5 h 148"/>
                  <a:gd name="T2" fmla="*/ 99 w 109"/>
                  <a:gd name="T3" fmla="*/ 0 h 148"/>
                  <a:gd name="T4" fmla="*/ 15 w 109"/>
                  <a:gd name="T5" fmla="*/ 137 h 148"/>
                  <a:gd name="T6" fmla="*/ 15 w 109"/>
                  <a:gd name="T7" fmla="*/ 137 h 148"/>
                  <a:gd name="T8" fmla="*/ 12 w 109"/>
                  <a:gd name="T9" fmla="*/ 139 h 148"/>
                  <a:gd name="T10" fmla="*/ 8 w 109"/>
                  <a:gd name="T11" fmla="*/ 142 h 148"/>
                  <a:gd name="T12" fmla="*/ 4 w 109"/>
                  <a:gd name="T13" fmla="*/ 143 h 148"/>
                  <a:gd name="T14" fmla="*/ 0 w 109"/>
                  <a:gd name="T15" fmla="*/ 143 h 148"/>
                  <a:gd name="T16" fmla="*/ 0 w 109"/>
                  <a:gd name="T17" fmla="*/ 143 h 148"/>
                  <a:gd name="T18" fmla="*/ 0 w 109"/>
                  <a:gd name="T19" fmla="*/ 145 h 148"/>
                  <a:gd name="T20" fmla="*/ 0 w 109"/>
                  <a:gd name="T21" fmla="*/ 145 h 148"/>
                  <a:gd name="T22" fmla="*/ 7 w 109"/>
                  <a:gd name="T23" fmla="*/ 148 h 148"/>
                  <a:gd name="T24" fmla="*/ 14 w 109"/>
                  <a:gd name="T25" fmla="*/ 148 h 148"/>
                  <a:gd name="T26" fmla="*/ 21 w 109"/>
                  <a:gd name="T27" fmla="*/ 145 h 148"/>
                  <a:gd name="T28" fmla="*/ 25 w 109"/>
                  <a:gd name="T29" fmla="*/ 141 h 148"/>
                  <a:gd name="T30" fmla="*/ 109 w 109"/>
                  <a:gd name="T31" fmla="*/ 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48">
                    <a:moveTo>
                      <a:pt x="109" y="5"/>
                    </a:moveTo>
                    <a:lnTo>
                      <a:pt x="99" y="0"/>
                    </a:lnTo>
                    <a:lnTo>
                      <a:pt x="15" y="137"/>
                    </a:lnTo>
                    <a:lnTo>
                      <a:pt x="15" y="137"/>
                    </a:lnTo>
                    <a:lnTo>
                      <a:pt x="12" y="139"/>
                    </a:lnTo>
                    <a:lnTo>
                      <a:pt x="8" y="142"/>
                    </a:lnTo>
                    <a:lnTo>
                      <a:pt x="4" y="143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7" y="148"/>
                    </a:lnTo>
                    <a:lnTo>
                      <a:pt x="14" y="148"/>
                    </a:lnTo>
                    <a:lnTo>
                      <a:pt x="21" y="145"/>
                    </a:lnTo>
                    <a:lnTo>
                      <a:pt x="25" y="141"/>
                    </a:lnTo>
                    <a:lnTo>
                      <a:pt x="10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86" name="Freeform 189"/>
            <p:cNvSpPr>
              <a:spLocks noEditPoints="1"/>
            </p:cNvSpPr>
            <p:nvPr/>
          </p:nvSpPr>
          <p:spPr bwMode="auto">
            <a:xfrm>
              <a:off x="1668584" y="3474819"/>
              <a:ext cx="128967" cy="138380"/>
            </a:xfrm>
            <a:custGeom>
              <a:avLst/>
              <a:gdLst>
                <a:gd name="T0" fmla="*/ 107 w 137"/>
                <a:gd name="T1" fmla="*/ 68 h 147"/>
                <a:gd name="T2" fmla="*/ 103 w 137"/>
                <a:gd name="T3" fmla="*/ 51 h 147"/>
                <a:gd name="T4" fmla="*/ 103 w 137"/>
                <a:gd name="T5" fmla="*/ 99 h 147"/>
                <a:gd name="T6" fmla="*/ 117 w 137"/>
                <a:gd name="T7" fmla="*/ 111 h 147"/>
                <a:gd name="T8" fmla="*/ 115 w 137"/>
                <a:gd name="T9" fmla="*/ 118 h 147"/>
                <a:gd name="T10" fmla="*/ 103 w 137"/>
                <a:gd name="T11" fmla="*/ 38 h 147"/>
                <a:gd name="T12" fmla="*/ 115 w 137"/>
                <a:gd name="T13" fmla="*/ 19 h 147"/>
                <a:gd name="T14" fmla="*/ 117 w 137"/>
                <a:gd name="T15" fmla="*/ 24 h 147"/>
                <a:gd name="T16" fmla="*/ 103 w 137"/>
                <a:gd name="T17" fmla="*/ 38 h 147"/>
                <a:gd name="T18" fmla="*/ 114 w 137"/>
                <a:gd name="T19" fmla="*/ 68 h 147"/>
                <a:gd name="T20" fmla="*/ 134 w 137"/>
                <a:gd name="T21" fmla="*/ 65 h 147"/>
                <a:gd name="T22" fmla="*/ 136 w 137"/>
                <a:gd name="T23" fmla="*/ 70 h 147"/>
                <a:gd name="T24" fmla="*/ 114 w 137"/>
                <a:gd name="T25" fmla="*/ 70 h 147"/>
                <a:gd name="T26" fmla="*/ 69 w 137"/>
                <a:gd name="T27" fmla="*/ 30 h 147"/>
                <a:gd name="T28" fmla="*/ 103 w 137"/>
                <a:gd name="T29" fmla="*/ 51 h 147"/>
                <a:gd name="T30" fmla="*/ 90 w 137"/>
                <a:gd name="T31" fmla="*/ 100 h 147"/>
                <a:gd name="T32" fmla="*/ 84 w 137"/>
                <a:gd name="T33" fmla="*/ 142 h 147"/>
                <a:gd name="T34" fmla="*/ 69 w 137"/>
                <a:gd name="T35" fmla="*/ 114 h 147"/>
                <a:gd name="T36" fmla="*/ 83 w 137"/>
                <a:gd name="T37" fmla="*/ 96 h 147"/>
                <a:gd name="T38" fmla="*/ 95 w 137"/>
                <a:gd name="T39" fmla="*/ 84 h 147"/>
                <a:gd name="T40" fmla="*/ 99 w 137"/>
                <a:gd name="T41" fmla="*/ 62 h 147"/>
                <a:gd name="T42" fmla="*/ 91 w 137"/>
                <a:gd name="T43" fmla="*/ 47 h 147"/>
                <a:gd name="T44" fmla="*/ 69 w 137"/>
                <a:gd name="T45" fmla="*/ 38 h 147"/>
                <a:gd name="T46" fmla="*/ 100 w 137"/>
                <a:gd name="T47" fmla="*/ 31 h 147"/>
                <a:gd name="T48" fmla="*/ 100 w 137"/>
                <a:gd name="T49" fmla="*/ 36 h 147"/>
                <a:gd name="T50" fmla="*/ 103 w 137"/>
                <a:gd name="T51" fmla="*/ 99 h 147"/>
                <a:gd name="T52" fmla="*/ 99 w 137"/>
                <a:gd name="T53" fmla="*/ 101 h 147"/>
                <a:gd name="T54" fmla="*/ 103 w 137"/>
                <a:gd name="T55" fmla="*/ 99 h 147"/>
                <a:gd name="T56" fmla="*/ 72 w 137"/>
                <a:gd name="T57" fmla="*/ 1 h 147"/>
                <a:gd name="T58" fmla="*/ 72 w 137"/>
                <a:gd name="T59" fmla="*/ 23 h 147"/>
                <a:gd name="T60" fmla="*/ 67 w 137"/>
                <a:gd name="T61" fmla="*/ 147 h 147"/>
                <a:gd name="T62" fmla="*/ 49 w 137"/>
                <a:gd name="T63" fmla="*/ 137 h 147"/>
                <a:gd name="T64" fmla="*/ 41 w 137"/>
                <a:gd name="T65" fmla="*/ 92 h 147"/>
                <a:gd name="T66" fmla="*/ 41 w 137"/>
                <a:gd name="T67" fmla="*/ 43 h 147"/>
                <a:gd name="T68" fmla="*/ 69 w 137"/>
                <a:gd name="T69" fmla="*/ 30 h 147"/>
                <a:gd name="T70" fmla="*/ 57 w 137"/>
                <a:gd name="T71" fmla="*/ 40 h 147"/>
                <a:gd name="T72" fmla="*/ 45 w 137"/>
                <a:gd name="T73" fmla="*/ 51 h 147"/>
                <a:gd name="T74" fmla="*/ 40 w 137"/>
                <a:gd name="T75" fmla="*/ 68 h 147"/>
                <a:gd name="T76" fmla="*/ 54 w 137"/>
                <a:gd name="T77" fmla="*/ 93 h 147"/>
                <a:gd name="T78" fmla="*/ 56 w 137"/>
                <a:gd name="T79" fmla="*/ 97 h 147"/>
                <a:gd name="T80" fmla="*/ 69 w 137"/>
                <a:gd name="T81" fmla="*/ 147 h 147"/>
                <a:gd name="T82" fmla="*/ 69 w 137"/>
                <a:gd name="T83" fmla="*/ 24 h 147"/>
                <a:gd name="T84" fmla="*/ 65 w 137"/>
                <a:gd name="T85" fmla="*/ 4 h 147"/>
                <a:gd name="T86" fmla="*/ 69 w 137"/>
                <a:gd name="T87" fmla="*/ 0 h 147"/>
                <a:gd name="T88" fmla="*/ 38 w 137"/>
                <a:gd name="T89" fmla="*/ 104 h 147"/>
                <a:gd name="T90" fmla="*/ 35 w 137"/>
                <a:gd name="T91" fmla="*/ 99 h 147"/>
                <a:gd name="T92" fmla="*/ 35 w 137"/>
                <a:gd name="T93" fmla="*/ 38 h 147"/>
                <a:gd name="T94" fmla="*/ 38 w 137"/>
                <a:gd name="T95" fmla="*/ 31 h 147"/>
                <a:gd name="T96" fmla="*/ 35 w 137"/>
                <a:gd name="T97" fmla="*/ 84 h 147"/>
                <a:gd name="T98" fmla="*/ 33 w 137"/>
                <a:gd name="T99" fmla="*/ 59 h 147"/>
                <a:gd name="T100" fmla="*/ 35 w 137"/>
                <a:gd name="T101" fmla="*/ 30 h 147"/>
                <a:gd name="T102" fmla="*/ 33 w 137"/>
                <a:gd name="T103" fmla="*/ 36 h 147"/>
                <a:gd name="T104" fmla="*/ 21 w 137"/>
                <a:gd name="T105" fmla="*/ 20 h 147"/>
                <a:gd name="T106" fmla="*/ 35 w 137"/>
                <a:gd name="T107" fmla="*/ 30 h 147"/>
                <a:gd name="T108" fmla="*/ 26 w 137"/>
                <a:gd name="T109" fmla="*/ 116 h 147"/>
                <a:gd name="T110" fmla="*/ 21 w 137"/>
                <a:gd name="T111" fmla="*/ 116 h 147"/>
                <a:gd name="T112" fmla="*/ 33 w 137"/>
                <a:gd name="T113" fmla="*/ 99 h 147"/>
                <a:gd name="T114" fmla="*/ 4 w 137"/>
                <a:gd name="T115" fmla="*/ 65 h 147"/>
                <a:gd name="T116" fmla="*/ 23 w 137"/>
                <a:gd name="T117" fmla="*/ 65 h 147"/>
                <a:gd name="T118" fmla="*/ 21 w 137"/>
                <a:gd name="T119" fmla="*/ 72 h 147"/>
                <a:gd name="T120" fmla="*/ 0 w 137"/>
                <a:gd name="T121" fmla="*/ 68 h 147"/>
                <a:gd name="T122" fmla="*/ 4 w 137"/>
                <a:gd name="T123" fmla="*/ 6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47">
                  <a:moveTo>
                    <a:pt x="103" y="51"/>
                  </a:moveTo>
                  <a:lnTo>
                    <a:pt x="103" y="51"/>
                  </a:lnTo>
                  <a:lnTo>
                    <a:pt x="106" y="59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106" y="77"/>
                  </a:lnTo>
                  <a:lnTo>
                    <a:pt x="103" y="84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7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18" y="114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5" y="118"/>
                  </a:lnTo>
                  <a:lnTo>
                    <a:pt x="113" y="116"/>
                  </a:lnTo>
                  <a:lnTo>
                    <a:pt x="103" y="107"/>
                  </a:lnTo>
                  <a:lnTo>
                    <a:pt x="103" y="107"/>
                  </a:lnTo>
                  <a:close/>
                  <a:moveTo>
                    <a:pt x="103" y="38"/>
                  </a:moveTo>
                  <a:lnTo>
                    <a:pt x="103" y="28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15" y="19"/>
                  </a:lnTo>
                  <a:lnTo>
                    <a:pt x="117" y="20"/>
                  </a:lnTo>
                  <a:lnTo>
                    <a:pt x="117" y="20"/>
                  </a:lnTo>
                  <a:lnTo>
                    <a:pt x="118" y="23"/>
                  </a:lnTo>
                  <a:lnTo>
                    <a:pt x="117" y="24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4" y="68"/>
                  </a:moveTo>
                  <a:lnTo>
                    <a:pt x="114" y="68"/>
                  </a:lnTo>
                  <a:lnTo>
                    <a:pt x="114" y="68"/>
                  </a:lnTo>
                  <a:lnTo>
                    <a:pt x="114" y="65"/>
                  </a:lnTo>
                  <a:lnTo>
                    <a:pt x="117" y="65"/>
                  </a:lnTo>
                  <a:lnTo>
                    <a:pt x="134" y="65"/>
                  </a:lnTo>
                  <a:lnTo>
                    <a:pt x="134" y="65"/>
                  </a:lnTo>
                  <a:lnTo>
                    <a:pt x="136" y="65"/>
                  </a:lnTo>
                  <a:lnTo>
                    <a:pt x="137" y="68"/>
                  </a:lnTo>
                  <a:lnTo>
                    <a:pt x="137" y="68"/>
                  </a:lnTo>
                  <a:lnTo>
                    <a:pt x="136" y="70"/>
                  </a:lnTo>
                  <a:lnTo>
                    <a:pt x="134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4" y="70"/>
                  </a:lnTo>
                  <a:lnTo>
                    <a:pt x="114" y="68"/>
                  </a:lnTo>
                  <a:lnTo>
                    <a:pt x="114" y="68"/>
                  </a:lnTo>
                  <a:close/>
                  <a:moveTo>
                    <a:pt x="69" y="30"/>
                  </a:moveTo>
                  <a:lnTo>
                    <a:pt x="69" y="30"/>
                  </a:lnTo>
                  <a:lnTo>
                    <a:pt x="80" y="32"/>
                  </a:lnTo>
                  <a:lnTo>
                    <a:pt x="90" y="36"/>
                  </a:lnTo>
                  <a:lnTo>
                    <a:pt x="98" y="43"/>
                  </a:lnTo>
                  <a:lnTo>
                    <a:pt x="103" y="51"/>
                  </a:lnTo>
                  <a:lnTo>
                    <a:pt x="103" y="84"/>
                  </a:lnTo>
                  <a:lnTo>
                    <a:pt x="103" y="84"/>
                  </a:lnTo>
                  <a:lnTo>
                    <a:pt x="98" y="93"/>
                  </a:lnTo>
                  <a:lnTo>
                    <a:pt x="90" y="10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88" y="137"/>
                  </a:lnTo>
                  <a:lnTo>
                    <a:pt x="84" y="142"/>
                  </a:lnTo>
                  <a:lnTo>
                    <a:pt x="79" y="146"/>
                  </a:lnTo>
                  <a:lnTo>
                    <a:pt x="71" y="147"/>
                  </a:lnTo>
                  <a:lnTo>
                    <a:pt x="69" y="147"/>
                  </a:lnTo>
                  <a:lnTo>
                    <a:pt x="69" y="114"/>
                  </a:lnTo>
                  <a:lnTo>
                    <a:pt x="82" y="114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3" y="96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91" y="89"/>
                  </a:lnTo>
                  <a:lnTo>
                    <a:pt x="95" y="84"/>
                  </a:lnTo>
                  <a:lnTo>
                    <a:pt x="98" y="76"/>
                  </a:lnTo>
                  <a:lnTo>
                    <a:pt x="99" y="68"/>
                  </a:lnTo>
                  <a:lnTo>
                    <a:pt x="99" y="68"/>
                  </a:lnTo>
                  <a:lnTo>
                    <a:pt x="99" y="62"/>
                  </a:lnTo>
                  <a:lnTo>
                    <a:pt x="96" y="57"/>
                  </a:lnTo>
                  <a:lnTo>
                    <a:pt x="94" y="51"/>
                  </a:lnTo>
                  <a:lnTo>
                    <a:pt x="91" y="47"/>
                  </a:lnTo>
                  <a:lnTo>
                    <a:pt x="91" y="47"/>
                  </a:lnTo>
                  <a:lnTo>
                    <a:pt x="86" y="43"/>
                  </a:lnTo>
                  <a:lnTo>
                    <a:pt x="82" y="40"/>
                  </a:lnTo>
                  <a:lnTo>
                    <a:pt x="75" y="39"/>
                  </a:lnTo>
                  <a:lnTo>
                    <a:pt x="69" y="38"/>
                  </a:lnTo>
                  <a:lnTo>
                    <a:pt x="69" y="30"/>
                  </a:lnTo>
                  <a:lnTo>
                    <a:pt x="69" y="30"/>
                  </a:lnTo>
                  <a:close/>
                  <a:moveTo>
                    <a:pt x="103" y="28"/>
                  </a:moveTo>
                  <a:lnTo>
                    <a:pt x="100" y="31"/>
                  </a:lnTo>
                  <a:lnTo>
                    <a:pt x="100" y="31"/>
                  </a:lnTo>
                  <a:lnTo>
                    <a:pt x="99" y="34"/>
                  </a:lnTo>
                  <a:lnTo>
                    <a:pt x="100" y="36"/>
                  </a:lnTo>
                  <a:lnTo>
                    <a:pt x="100" y="36"/>
                  </a:lnTo>
                  <a:lnTo>
                    <a:pt x="103" y="38"/>
                  </a:lnTo>
                  <a:lnTo>
                    <a:pt x="103" y="28"/>
                  </a:lnTo>
                  <a:lnTo>
                    <a:pt x="103" y="28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99"/>
                  </a:lnTo>
                  <a:lnTo>
                    <a:pt x="100" y="99"/>
                  </a:lnTo>
                  <a:lnTo>
                    <a:pt x="99" y="101"/>
                  </a:lnTo>
                  <a:lnTo>
                    <a:pt x="100" y="104"/>
                  </a:lnTo>
                  <a:lnTo>
                    <a:pt x="103" y="107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7"/>
                  </a:moveTo>
                  <a:lnTo>
                    <a:pt x="67" y="147"/>
                  </a:lnTo>
                  <a:lnTo>
                    <a:pt x="67" y="147"/>
                  </a:lnTo>
                  <a:lnTo>
                    <a:pt x="60" y="146"/>
                  </a:lnTo>
                  <a:lnTo>
                    <a:pt x="53" y="142"/>
                  </a:lnTo>
                  <a:lnTo>
                    <a:pt x="49" y="137"/>
                  </a:lnTo>
                  <a:lnTo>
                    <a:pt x="48" y="130"/>
                  </a:lnTo>
                  <a:lnTo>
                    <a:pt x="48" y="99"/>
                  </a:lnTo>
                  <a:lnTo>
                    <a:pt x="48" y="99"/>
                  </a:lnTo>
                  <a:lnTo>
                    <a:pt x="41" y="92"/>
                  </a:lnTo>
                  <a:lnTo>
                    <a:pt x="35" y="84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41" y="43"/>
                  </a:lnTo>
                  <a:lnTo>
                    <a:pt x="49" y="36"/>
                  </a:lnTo>
                  <a:lnTo>
                    <a:pt x="59" y="32"/>
                  </a:lnTo>
                  <a:lnTo>
                    <a:pt x="64" y="31"/>
                  </a:lnTo>
                  <a:lnTo>
                    <a:pt x="69" y="30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4" y="39"/>
                  </a:lnTo>
                  <a:lnTo>
                    <a:pt x="57" y="40"/>
                  </a:lnTo>
                  <a:lnTo>
                    <a:pt x="53" y="43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5" y="51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1" y="76"/>
                  </a:lnTo>
                  <a:lnTo>
                    <a:pt x="44" y="82"/>
                  </a:lnTo>
                  <a:lnTo>
                    <a:pt x="48" y="89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6" y="95"/>
                  </a:lnTo>
                  <a:lnTo>
                    <a:pt x="56" y="97"/>
                  </a:lnTo>
                  <a:lnTo>
                    <a:pt x="56" y="114"/>
                  </a:lnTo>
                  <a:lnTo>
                    <a:pt x="69" y="114"/>
                  </a:lnTo>
                  <a:lnTo>
                    <a:pt x="69" y="147"/>
                  </a:lnTo>
                  <a:lnTo>
                    <a:pt x="69" y="147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7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7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5" y="107"/>
                  </a:moveTo>
                  <a:lnTo>
                    <a:pt x="38" y="104"/>
                  </a:lnTo>
                  <a:lnTo>
                    <a:pt x="38" y="104"/>
                  </a:lnTo>
                  <a:lnTo>
                    <a:pt x="38" y="101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5" y="99"/>
                  </a:lnTo>
                  <a:lnTo>
                    <a:pt x="35" y="107"/>
                  </a:lnTo>
                  <a:lnTo>
                    <a:pt x="35" y="107"/>
                  </a:lnTo>
                  <a:close/>
                  <a:moveTo>
                    <a:pt x="35" y="38"/>
                  </a:moveTo>
                  <a:lnTo>
                    <a:pt x="35" y="38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1"/>
                  </a:lnTo>
                  <a:lnTo>
                    <a:pt x="35" y="30"/>
                  </a:lnTo>
                  <a:lnTo>
                    <a:pt x="35" y="38"/>
                  </a:lnTo>
                  <a:close/>
                  <a:moveTo>
                    <a:pt x="35" y="84"/>
                  </a:moveTo>
                  <a:lnTo>
                    <a:pt x="35" y="84"/>
                  </a:lnTo>
                  <a:lnTo>
                    <a:pt x="33" y="76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33" y="59"/>
                  </a:lnTo>
                  <a:lnTo>
                    <a:pt x="35" y="51"/>
                  </a:lnTo>
                  <a:lnTo>
                    <a:pt x="35" y="84"/>
                  </a:lnTo>
                  <a:lnTo>
                    <a:pt x="35" y="84"/>
                  </a:lnTo>
                  <a:close/>
                  <a:moveTo>
                    <a:pt x="35" y="30"/>
                  </a:moveTo>
                  <a:lnTo>
                    <a:pt x="35" y="38"/>
                  </a:lnTo>
                  <a:lnTo>
                    <a:pt x="35" y="38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19" y="23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3" y="19"/>
                  </a:lnTo>
                  <a:lnTo>
                    <a:pt x="26" y="20"/>
                  </a:lnTo>
                  <a:lnTo>
                    <a:pt x="35" y="30"/>
                  </a:lnTo>
                  <a:lnTo>
                    <a:pt x="35" y="30"/>
                  </a:lnTo>
                  <a:close/>
                  <a:moveTo>
                    <a:pt x="35" y="99"/>
                  </a:moveTo>
                  <a:lnTo>
                    <a:pt x="35" y="107"/>
                  </a:lnTo>
                  <a:lnTo>
                    <a:pt x="26" y="116"/>
                  </a:lnTo>
                  <a:lnTo>
                    <a:pt x="26" y="116"/>
                  </a:lnTo>
                  <a:lnTo>
                    <a:pt x="23" y="118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9" y="114"/>
                  </a:lnTo>
                  <a:lnTo>
                    <a:pt x="21" y="111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5" y="99"/>
                  </a:lnTo>
                  <a:lnTo>
                    <a:pt x="35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3" y="70"/>
                  </a:lnTo>
                  <a:lnTo>
                    <a:pt x="21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87" name="组合 286"/>
            <p:cNvGrpSpPr/>
            <p:nvPr/>
          </p:nvGrpSpPr>
          <p:grpSpPr>
            <a:xfrm>
              <a:off x="1854033" y="2412021"/>
              <a:ext cx="95077" cy="151560"/>
              <a:chOff x="2679701" y="2924175"/>
              <a:chExt cx="160337" cy="255588"/>
            </a:xfrm>
            <a:grpFill/>
          </p:grpSpPr>
          <p:sp>
            <p:nvSpPr>
              <p:cNvPr id="288" name="Freeform 190"/>
              <p:cNvSpPr/>
              <p:nvPr/>
            </p:nvSpPr>
            <p:spPr bwMode="auto">
              <a:xfrm>
                <a:off x="2770188" y="3103563"/>
                <a:ext cx="57150" cy="57150"/>
              </a:xfrm>
              <a:custGeom>
                <a:avLst/>
                <a:gdLst>
                  <a:gd name="T0" fmla="*/ 0 w 36"/>
                  <a:gd name="T1" fmla="*/ 22 h 36"/>
                  <a:gd name="T2" fmla="*/ 0 w 36"/>
                  <a:gd name="T3" fmla="*/ 22 h 36"/>
                  <a:gd name="T4" fmla="*/ 2 w 36"/>
                  <a:gd name="T5" fmla="*/ 27 h 36"/>
                  <a:gd name="T6" fmla="*/ 8 w 36"/>
                  <a:gd name="T7" fmla="*/ 33 h 36"/>
                  <a:gd name="T8" fmla="*/ 13 w 36"/>
                  <a:gd name="T9" fmla="*/ 36 h 36"/>
                  <a:gd name="T10" fmla="*/ 21 w 36"/>
                  <a:gd name="T11" fmla="*/ 36 h 36"/>
                  <a:gd name="T12" fmla="*/ 21 w 36"/>
                  <a:gd name="T13" fmla="*/ 36 h 36"/>
                  <a:gd name="T14" fmla="*/ 28 w 36"/>
                  <a:gd name="T15" fmla="*/ 33 h 36"/>
                  <a:gd name="T16" fmla="*/ 32 w 36"/>
                  <a:gd name="T17" fmla="*/ 29 h 36"/>
                  <a:gd name="T18" fmla="*/ 35 w 36"/>
                  <a:gd name="T19" fmla="*/ 22 h 36"/>
                  <a:gd name="T20" fmla="*/ 36 w 36"/>
                  <a:gd name="T21" fmla="*/ 15 h 36"/>
                  <a:gd name="T22" fmla="*/ 36 w 36"/>
                  <a:gd name="T23" fmla="*/ 15 h 36"/>
                  <a:gd name="T24" fmla="*/ 33 w 36"/>
                  <a:gd name="T25" fmla="*/ 8 h 36"/>
                  <a:gd name="T26" fmla="*/ 28 w 36"/>
                  <a:gd name="T27" fmla="*/ 3 h 36"/>
                  <a:gd name="T28" fmla="*/ 21 w 36"/>
                  <a:gd name="T29" fmla="*/ 0 h 36"/>
                  <a:gd name="T30" fmla="*/ 14 w 36"/>
                  <a:gd name="T31" fmla="*/ 0 h 36"/>
                  <a:gd name="T32" fmla="*/ 14 w 36"/>
                  <a:gd name="T33" fmla="*/ 0 h 36"/>
                  <a:gd name="T34" fmla="*/ 8 w 36"/>
                  <a:gd name="T35" fmla="*/ 3 h 36"/>
                  <a:gd name="T36" fmla="*/ 4 w 36"/>
                  <a:gd name="T37" fmla="*/ 8 h 36"/>
                  <a:gd name="T38" fmla="*/ 1 w 36"/>
                  <a:gd name="T39" fmla="*/ 14 h 36"/>
                  <a:gd name="T40" fmla="*/ 0 w 36"/>
                  <a:gd name="T41" fmla="*/ 22 h 36"/>
                  <a:gd name="T42" fmla="*/ 0 w 36"/>
                  <a:gd name="T43" fmla="*/ 2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36">
                    <a:moveTo>
                      <a:pt x="0" y="22"/>
                    </a:moveTo>
                    <a:lnTo>
                      <a:pt x="0" y="22"/>
                    </a:lnTo>
                    <a:lnTo>
                      <a:pt x="2" y="27"/>
                    </a:lnTo>
                    <a:lnTo>
                      <a:pt x="8" y="33"/>
                    </a:lnTo>
                    <a:lnTo>
                      <a:pt x="13" y="36"/>
                    </a:lnTo>
                    <a:lnTo>
                      <a:pt x="21" y="36"/>
                    </a:lnTo>
                    <a:lnTo>
                      <a:pt x="21" y="36"/>
                    </a:lnTo>
                    <a:lnTo>
                      <a:pt x="28" y="33"/>
                    </a:lnTo>
                    <a:lnTo>
                      <a:pt x="32" y="29"/>
                    </a:lnTo>
                    <a:lnTo>
                      <a:pt x="35" y="22"/>
                    </a:lnTo>
                    <a:lnTo>
                      <a:pt x="36" y="15"/>
                    </a:lnTo>
                    <a:lnTo>
                      <a:pt x="36" y="15"/>
                    </a:lnTo>
                    <a:lnTo>
                      <a:pt x="33" y="8"/>
                    </a:lnTo>
                    <a:lnTo>
                      <a:pt x="28" y="3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8" y="3"/>
                    </a:lnTo>
                    <a:lnTo>
                      <a:pt x="4" y="8"/>
                    </a:lnTo>
                    <a:lnTo>
                      <a:pt x="1" y="14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191"/>
              <p:cNvSpPr/>
              <p:nvPr/>
            </p:nvSpPr>
            <p:spPr bwMode="auto">
              <a:xfrm>
                <a:off x="2786063" y="2924175"/>
                <a:ext cx="53975" cy="192088"/>
              </a:xfrm>
              <a:custGeom>
                <a:avLst/>
                <a:gdLst>
                  <a:gd name="T0" fmla="*/ 0 w 34"/>
                  <a:gd name="T1" fmla="*/ 121 h 121"/>
                  <a:gd name="T2" fmla="*/ 0 w 34"/>
                  <a:gd name="T3" fmla="*/ 121 h 121"/>
                  <a:gd name="T4" fmla="*/ 21 w 34"/>
                  <a:gd name="T5" fmla="*/ 17 h 121"/>
                  <a:gd name="T6" fmla="*/ 21 w 34"/>
                  <a:gd name="T7" fmla="*/ 17 h 121"/>
                  <a:gd name="T8" fmla="*/ 27 w 34"/>
                  <a:gd name="T9" fmla="*/ 9 h 121"/>
                  <a:gd name="T10" fmla="*/ 31 w 34"/>
                  <a:gd name="T11" fmla="*/ 2 h 121"/>
                  <a:gd name="T12" fmla="*/ 34 w 34"/>
                  <a:gd name="T13" fmla="*/ 0 h 121"/>
                  <a:gd name="T14" fmla="*/ 34 w 34"/>
                  <a:gd name="T15" fmla="*/ 0 h 121"/>
                  <a:gd name="T16" fmla="*/ 31 w 34"/>
                  <a:gd name="T17" fmla="*/ 19 h 121"/>
                  <a:gd name="T18" fmla="*/ 25 w 34"/>
                  <a:gd name="T19" fmla="*/ 61 h 121"/>
                  <a:gd name="T20" fmla="*/ 14 w 34"/>
                  <a:gd name="T21" fmla="*/ 121 h 121"/>
                  <a:gd name="T22" fmla="*/ 0 w 34"/>
                  <a:gd name="T2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121">
                    <a:moveTo>
                      <a:pt x="0" y="121"/>
                    </a:moveTo>
                    <a:lnTo>
                      <a:pt x="0" y="121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7" y="9"/>
                    </a:lnTo>
                    <a:lnTo>
                      <a:pt x="31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1" y="19"/>
                    </a:lnTo>
                    <a:lnTo>
                      <a:pt x="25" y="61"/>
                    </a:lnTo>
                    <a:lnTo>
                      <a:pt x="14" y="121"/>
                    </a:lnTo>
                    <a:lnTo>
                      <a:pt x="0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192"/>
              <p:cNvSpPr/>
              <p:nvPr/>
            </p:nvSpPr>
            <p:spPr bwMode="auto">
              <a:xfrm>
                <a:off x="2679701" y="2954338"/>
                <a:ext cx="123825" cy="166688"/>
              </a:xfrm>
              <a:custGeom>
                <a:avLst/>
                <a:gdLst>
                  <a:gd name="T0" fmla="*/ 77 w 78"/>
                  <a:gd name="T1" fmla="*/ 98 h 105"/>
                  <a:gd name="T2" fmla="*/ 19 w 78"/>
                  <a:gd name="T3" fmla="*/ 13 h 105"/>
                  <a:gd name="T4" fmla="*/ 0 w 78"/>
                  <a:gd name="T5" fmla="*/ 0 h 105"/>
                  <a:gd name="T6" fmla="*/ 8 w 78"/>
                  <a:gd name="T7" fmla="*/ 20 h 105"/>
                  <a:gd name="T8" fmla="*/ 66 w 78"/>
                  <a:gd name="T9" fmla="*/ 105 h 105"/>
                  <a:gd name="T10" fmla="*/ 78 w 78"/>
                  <a:gd name="T11" fmla="*/ 98 h 105"/>
                  <a:gd name="T12" fmla="*/ 77 w 78"/>
                  <a:gd name="T13" fmla="*/ 9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105">
                    <a:moveTo>
                      <a:pt x="77" y="98"/>
                    </a:moveTo>
                    <a:lnTo>
                      <a:pt x="19" y="13"/>
                    </a:lnTo>
                    <a:lnTo>
                      <a:pt x="0" y="0"/>
                    </a:lnTo>
                    <a:lnTo>
                      <a:pt x="8" y="20"/>
                    </a:lnTo>
                    <a:lnTo>
                      <a:pt x="66" y="105"/>
                    </a:lnTo>
                    <a:lnTo>
                      <a:pt x="78" y="98"/>
                    </a:lnTo>
                    <a:lnTo>
                      <a:pt x="77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193"/>
              <p:cNvSpPr/>
              <p:nvPr/>
            </p:nvSpPr>
            <p:spPr bwMode="auto">
              <a:xfrm>
                <a:off x="2798763" y="3149600"/>
                <a:ext cx="14288" cy="30163"/>
              </a:xfrm>
              <a:custGeom>
                <a:avLst/>
                <a:gdLst>
                  <a:gd name="T0" fmla="*/ 7 w 9"/>
                  <a:gd name="T1" fmla="*/ 2 h 19"/>
                  <a:gd name="T2" fmla="*/ 7 w 9"/>
                  <a:gd name="T3" fmla="*/ 2 h 19"/>
                  <a:gd name="T4" fmla="*/ 6 w 9"/>
                  <a:gd name="T5" fmla="*/ 0 h 19"/>
                  <a:gd name="T6" fmla="*/ 3 w 9"/>
                  <a:gd name="T7" fmla="*/ 0 h 19"/>
                  <a:gd name="T8" fmla="*/ 3 w 9"/>
                  <a:gd name="T9" fmla="*/ 0 h 19"/>
                  <a:gd name="T10" fmla="*/ 0 w 9"/>
                  <a:gd name="T11" fmla="*/ 1 h 19"/>
                  <a:gd name="T12" fmla="*/ 0 w 9"/>
                  <a:gd name="T13" fmla="*/ 4 h 19"/>
                  <a:gd name="T14" fmla="*/ 3 w 9"/>
                  <a:gd name="T15" fmla="*/ 16 h 19"/>
                  <a:gd name="T16" fmla="*/ 3 w 9"/>
                  <a:gd name="T17" fmla="*/ 16 h 19"/>
                  <a:gd name="T18" fmla="*/ 3 w 9"/>
                  <a:gd name="T19" fmla="*/ 19 h 19"/>
                  <a:gd name="T20" fmla="*/ 6 w 9"/>
                  <a:gd name="T21" fmla="*/ 19 h 19"/>
                  <a:gd name="T22" fmla="*/ 6 w 9"/>
                  <a:gd name="T23" fmla="*/ 19 h 19"/>
                  <a:gd name="T24" fmla="*/ 9 w 9"/>
                  <a:gd name="T25" fmla="*/ 17 h 19"/>
                  <a:gd name="T26" fmla="*/ 9 w 9"/>
                  <a:gd name="T27" fmla="*/ 15 h 19"/>
                  <a:gd name="T28" fmla="*/ 7 w 9"/>
                  <a:gd name="T2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9">
                    <a:moveTo>
                      <a:pt x="7" y="2"/>
                    </a:moveTo>
                    <a:lnTo>
                      <a:pt x="7" y="2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3" y="19"/>
                    </a:lnTo>
                    <a:lnTo>
                      <a:pt x="6" y="19"/>
                    </a:lnTo>
                    <a:lnTo>
                      <a:pt x="6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92" name="Freeform 194"/>
            <p:cNvSpPr>
              <a:spLocks noEditPoints="1"/>
            </p:cNvSpPr>
            <p:nvPr/>
          </p:nvSpPr>
          <p:spPr bwMode="auto">
            <a:xfrm>
              <a:off x="1843678" y="1635399"/>
              <a:ext cx="128967" cy="140263"/>
            </a:xfrm>
            <a:custGeom>
              <a:avLst/>
              <a:gdLst>
                <a:gd name="T0" fmla="*/ 105 w 137"/>
                <a:gd name="T1" fmla="*/ 69 h 149"/>
                <a:gd name="T2" fmla="*/ 103 w 137"/>
                <a:gd name="T3" fmla="*/ 51 h 149"/>
                <a:gd name="T4" fmla="*/ 103 w 137"/>
                <a:gd name="T5" fmla="*/ 99 h 149"/>
                <a:gd name="T6" fmla="*/ 116 w 137"/>
                <a:gd name="T7" fmla="*/ 112 h 149"/>
                <a:gd name="T8" fmla="*/ 114 w 137"/>
                <a:gd name="T9" fmla="*/ 118 h 149"/>
                <a:gd name="T10" fmla="*/ 103 w 137"/>
                <a:gd name="T11" fmla="*/ 38 h 149"/>
                <a:gd name="T12" fmla="*/ 114 w 137"/>
                <a:gd name="T13" fmla="*/ 19 h 149"/>
                <a:gd name="T14" fmla="*/ 116 w 137"/>
                <a:gd name="T15" fmla="*/ 26 h 149"/>
                <a:gd name="T16" fmla="*/ 103 w 137"/>
                <a:gd name="T17" fmla="*/ 38 h 149"/>
                <a:gd name="T18" fmla="*/ 112 w 137"/>
                <a:gd name="T19" fmla="*/ 69 h 149"/>
                <a:gd name="T20" fmla="*/ 133 w 137"/>
                <a:gd name="T21" fmla="*/ 65 h 149"/>
                <a:gd name="T22" fmla="*/ 135 w 137"/>
                <a:gd name="T23" fmla="*/ 72 h 149"/>
                <a:gd name="T24" fmla="*/ 114 w 137"/>
                <a:gd name="T25" fmla="*/ 72 h 149"/>
                <a:gd name="T26" fmla="*/ 69 w 137"/>
                <a:gd name="T27" fmla="*/ 31 h 149"/>
                <a:gd name="T28" fmla="*/ 103 w 137"/>
                <a:gd name="T29" fmla="*/ 51 h 149"/>
                <a:gd name="T30" fmla="*/ 89 w 137"/>
                <a:gd name="T31" fmla="*/ 100 h 149"/>
                <a:gd name="T32" fmla="*/ 84 w 137"/>
                <a:gd name="T33" fmla="*/ 144 h 149"/>
                <a:gd name="T34" fmla="*/ 69 w 137"/>
                <a:gd name="T35" fmla="*/ 115 h 149"/>
                <a:gd name="T36" fmla="*/ 81 w 137"/>
                <a:gd name="T37" fmla="*/ 96 h 149"/>
                <a:gd name="T38" fmla="*/ 95 w 137"/>
                <a:gd name="T39" fmla="*/ 84 h 149"/>
                <a:gd name="T40" fmla="*/ 97 w 137"/>
                <a:gd name="T41" fmla="*/ 62 h 149"/>
                <a:gd name="T42" fmla="*/ 89 w 137"/>
                <a:gd name="T43" fmla="*/ 47 h 149"/>
                <a:gd name="T44" fmla="*/ 69 w 137"/>
                <a:gd name="T45" fmla="*/ 39 h 149"/>
                <a:gd name="T46" fmla="*/ 100 w 137"/>
                <a:gd name="T47" fmla="*/ 33 h 149"/>
                <a:gd name="T48" fmla="*/ 100 w 137"/>
                <a:gd name="T49" fmla="*/ 38 h 149"/>
                <a:gd name="T50" fmla="*/ 103 w 137"/>
                <a:gd name="T51" fmla="*/ 99 h 149"/>
                <a:gd name="T52" fmla="*/ 99 w 137"/>
                <a:gd name="T53" fmla="*/ 103 h 149"/>
                <a:gd name="T54" fmla="*/ 103 w 137"/>
                <a:gd name="T55" fmla="*/ 99 h 149"/>
                <a:gd name="T56" fmla="*/ 70 w 137"/>
                <a:gd name="T57" fmla="*/ 1 h 149"/>
                <a:gd name="T58" fmla="*/ 70 w 137"/>
                <a:gd name="T59" fmla="*/ 23 h 149"/>
                <a:gd name="T60" fmla="*/ 66 w 137"/>
                <a:gd name="T61" fmla="*/ 149 h 149"/>
                <a:gd name="T62" fmla="*/ 49 w 137"/>
                <a:gd name="T63" fmla="*/ 137 h 149"/>
                <a:gd name="T64" fmla="*/ 39 w 137"/>
                <a:gd name="T65" fmla="*/ 93 h 149"/>
                <a:gd name="T66" fmla="*/ 40 w 137"/>
                <a:gd name="T67" fmla="*/ 43 h 149"/>
                <a:gd name="T68" fmla="*/ 69 w 137"/>
                <a:gd name="T69" fmla="*/ 31 h 149"/>
                <a:gd name="T70" fmla="*/ 57 w 137"/>
                <a:gd name="T71" fmla="*/ 41 h 149"/>
                <a:gd name="T72" fmla="*/ 43 w 137"/>
                <a:gd name="T73" fmla="*/ 51 h 149"/>
                <a:gd name="T74" fmla="*/ 38 w 137"/>
                <a:gd name="T75" fmla="*/ 69 h 149"/>
                <a:gd name="T76" fmla="*/ 53 w 137"/>
                <a:gd name="T77" fmla="*/ 95 h 149"/>
                <a:gd name="T78" fmla="*/ 55 w 137"/>
                <a:gd name="T79" fmla="*/ 98 h 149"/>
                <a:gd name="T80" fmla="*/ 69 w 137"/>
                <a:gd name="T81" fmla="*/ 149 h 149"/>
                <a:gd name="T82" fmla="*/ 68 w 137"/>
                <a:gd name="T83" fmla="*/ 24 h 149"/>
                <a:gd name="T84" fmla="*/ 65 w 137"/>
                <a:gd name="T85" fmla="*/ 4 h 149"/>
                <a:gd name="T86" fmla="*/ 69 w 137"/>
                <a:gd name="T87" fmla="*/ 0 h 149"/>
                <a:gd name="T88" fmla="*/ 36 w 137"/>
                <a:gd name="T89" fmla="*/ 106 h 149"/>
                <a:gd name="T90" fmla="*/ 34 w 137"/>
                <a:gd name="T91" fmla="*/ 99 h 149"/>
                <a:gd name="T92" fmla="*/ 34 w 137"/>
                <a:gd name="T93" fmla="*/ 38 h 149"/>
                <a:gd name="T94" fmla="*/ 36 w 137"/>
                <a:gd name="T95" fmla="*/ 33 h 149"/>
                <a:gd name="T96" fmla="*/ 34 w 137"/>
                <a:gd name="T97" fmla="*/ 85 h 149"/>
                <a:gd name="T98" fmla="*/ 31 w 137"/>
                <a:gd name="T99" fmla="*/ 61 h 149"/>
                <a:gd name="T100" fmla="*/ 34 w 137"/>
                <a:gd name="T101" fmla="*/ 30 h 149"/>
                <a:gd name="T102" fmla="*/ 31 w 137"/>
                <a:gd name="T103" fmla="*/ 38 h 149"/>
                <a:gd name="T104" fmla="*/ 20 w 137"/>
                <a:gd name="T105" fmla="*/ 20 h 149"/>
                <a:gd name="T106" fmla="*/ 34 w 137"/>
                <a:gd name="T107" fmla="*/ 30 h 149"/>
                <a:gd name="T108" fmla="*/ 24 w 137"/>
                <a:gd name="T109" fmla="*/ 116 h 149"/>
                <a:gd name="T110" fmla="*/ 20 w 137"/>
                <a:gd name="T111" fmla="*/ 116 h 149"/>
                <a:gd name="T112" fmla="*/ 31 w 137"/>
                <a:gd name="T113" fmla="*/ 100 h 149"/>
                <a:gd name="T114" fmla="*/ 4 w 137"/>
                <a:gd name="T115" fmla="*/ 65 h 149"/>
                <a:gd name="T116" fmla="*/ 23 w 137"/>
                <a:gd name="T117" fmla="*/ 66 h 149"/>
                <a:gd name="T118" fmla="*/ 20 w 137"/>
                <a:gd name="T119" fmla="*/ 72 h 149"/>
                <a:gd name="T120" fmla="*/ 0 w 137"/>
                <a:gd name="T121" fmla="*/ 69 h 149"/>
                <a:gd name="T122" fmla="*/ 4 w 137"/>
                <a:gd name="T123" fmla="*/ 6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49">
                  <a:moveTo>
                    <a:pt x="103" y="51"/>
                  </a:moveTo>
                  <a:lnTo>
                    <a:pt x="103" y="51"/>
                  </a:lnTo>
                  <a:lnTo>
                    <a:pt x="105" y="6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77"/>
                  </a:lnTo>
                  <a:lnTo>
                    <a:pt x="103" y="85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8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8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4" y="118"/>
                  </a:lnTo>
                  <a:lnTo>
                    <a:pt x="111" y="116"/>
                  </a:lnTo>
                  <a:lnTo>
                    <a:pt x="103" y="108"/>
                  </a:lnTo>
                  <a:lnTo>
                    <a:pt x="103" y="108"/>
                  </a:lnTo>
                  <a:close/>
                  <a:moveTo>
                    <a:pt x="103" y="38"/>
                  </a:moveTo>
                  <a:lnTo>
                    <a:pt x="103" y="3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4" y="19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8" y="23"/>
                  </a:lnTo>
                  <a:lnTo>
                    <a:pt x="116" y="26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2" y="69"/>
                  </a:moveTo>
                  <a:lnTo>
                    <a:pt x="112" y="69"/>
                  </a:lnTo>
                  <a:lnTo>
                    <a:pt x="112" y="69"/>
                  </a:lnTo>
                  <a:lnTo>
                    <a:pt x="114" y="66"/>
                  </a:lnTo>
                  <a:lnTo>
                    <a:pt x="116" y="65"/>
                  </a:lnTo>
                  <a:lnTo>
                    <a:pt x="133" y="65"/>
                  </a:lnTo>
                  <a:lnTo>
                    <a:pt x="133" y="65"/>
                  </a:lnTo>
                  <a:lnTo>
                    <a:pt x="135" y="66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5" y="72"/>
                  </a:lnTo>
                  <a:lnTo>
                    <a:pt x="133" y="72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14" y="72"/>
                  </a:lnTo>
                  <a:lnTo>
                    <a:pt x="112" y="69"/>
                  </a:lnTo>
                  <a:lnTo>
                    <a:pt x="112" y="69"/>
                  </a:lnTo>
                  <a:close/>
                  <a:moveTo>
                    <a:pt x="69" y="31"/>
                  </a:moveTo>
                  <a:lnTo>
                    <a:pt x="69" y="31"/>
                  </a:lnTo>
                  <a:lnTo>
                    <a:pt x="78" y="33"/>
                  </a:lnTo>
                  <a:lnTo>
                    <a:pt x="88" y="37"/>
                  </a:lnTo>
                  <a:lnTo>
                    <a:pt x="96" y="43"/>
                  </a:lnTo>
                  <a:lnTo>
                    <a:pt x="103" y="51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96" y="93"/>
                  </a:lnTo>
                  <a:lnTo>
                    <a:pt x="89" y="100"/>
                  </a:lnTo>
                  <a:lnTo>
                    <a:pt x="89" y="130"/>
                  </a:lnTo>
                  <a:lnTo>
                    <a:pt x="89" y="130"/>
                  </a:lnTo>
                  <a:lnTo>
                    <a:pt x="88" y="137"/>
                  </a:lnTo>
                  <a:lnTo>
                    <a:pt x="84" y="144"/>
                  </a:lnTo>
                  <a:lnTo>
                    <a:pt x="77" y="148"/>
                  </a:lnTo>
                  <a:lnTo>
                    <a:pt x="70" y="149"/>
                  </a:lnTo>
                  <a:lnTo>
                    <a:pt x="69" y="149"/>
                  </a:lnTo>
                  <a:lnTo>
                    <a:pt x="69" y="115"/>
                  </a:lnTo>
                  <a:lnTo>
                    <a:pt x="81" y="115"/>
                  </a:lnTo>
                  <a:lnTo>
                    <a:pt x="81" y="98"/>
                  </a:lnTo>
                  <a:lnTo>
                    <a:pt x="81" y="98"/>
                  </a:lnTo>
                  <a:lnTo>
                    <a:pt x="81" y="96"/>
                  </a:lnTo>
                  <a:lnTo>
                    <a:pt x="82" y="95"/>
                  </a:lnTo>
                  <a:lnTo>
                    <a:pt x="82" y="95"/>
                  </a:lnTo>
                  <a:lnTo>
                    <a:pt x="89" y="89"/>
                  </a:lnTo>
                  <a:lnTo>
                    <a:pt x="95" y="84"/>
                  </a:lnTo>
                  <a:lnTo>
                    <a:pt x="97" y="77"/>
                  </a:lnTo>
                  <a:lnTo>
                    <a:pt x="99" y="69"/>
                  </a:lnTo>
                  <a:lnTo>
                    <a:pt x="99" y="69"/>
                  </a:lnTo>
                  <a:lnTo>
                    <a:pt x="97" y="62"/>
                  </a:lnTo>
                  <a:lnTo>
                    <a:pt x="96" y="57"/>
                  </a:lnTo>
                  <a:lnTo>
                    <a:pt x="93" y="51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5" y="43"/>
                  </a:lnTo>
                  <a:lnTo>
                    <a:pt x="80" y="41"/>
                  </a:lnTo>
                  <a:lnTo>
                    <a:pt x="74" y="39"/>
                  </a:lnTo>
                  <a:lnTo>
                    <a:pt x="69" y="39"/>
                  </a:lnTo>
                  <a:lnTo>
                    <a:pt x="69" y="31"/>
                  </a:lnTo>
                  <a:lnTo>
                    <a:pt x="69" y="31"/>
                  </a:lnTo>
                  <a:close/>
                  <a:moveTo>
                    <a:pt x="103" y="30"/>
                  </a:moveTo>
                  <a:lnTo>
                    <a:pt x="100" y="33"/>
                  </a:lnTo>
                  <a:lnTo>
                    <a:pt x="100" y="33"/>
                  </a:lnTo>
                  <a:lnTo>
                    <a:pt x="99" y="35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3" y="38"/>
                  </a:lnTo>
                  <a:lnTo>
                    <a:pt x="103" y="30"/>
                  </a:lnTo>
                  <a:lnTo>
                    <a:pt x="103" y="30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99" y="103"/>
                  </a:lnTo>
                  <a:lnTo>
                    <a:pt x="100" y="106"/>
                  </a:lnTo>
                  <a:lnTo>
                    <a:pt x="103" y="108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9"/>
                  </a:moveTo>
                  <a:lnTo>
                    <a:pt x="66" y="149"/>
                  </a:lnTo>
                  <a:lnTo>
                    <a:pt x="66" y="149"/>
                  </a:lnTo>
                  <a:lnTo>
                    <a:pt x="58" y="148"/>
                  </a:lnTo>
                  <a:lnTo>
                    <a:pt x="53" y="144"/>
                  </a:lnTo>
                  <a:lnTo>
                    <a:pt x="49" y="137"/>
                  </a:lnTo>
                  <a:lnTo>
                    <a:pt x="47" y="130"/>
                  </a:lnTo>
                  <a:lnTo>
                    <a:pt x="47" y="100"/>
                  </a:lnTo>
                  <a:lnTo>
                    <a:pt x="47" y="100"/>
                  </a:lnTo>
                  <a:lnTo>
                    <a:pt x="39" y="93"/>
                  </a:lnTo>
                  <a:lnTo>
                    <a:pt x="34" y="85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40" y="43"/>
                  </a:lnTo>
                  <a:lnTo>
                    <a:pt x="47" y="37"/>
                  </a:lnTo>
                  <a:lnTo>
                    <a:pt x="58" y="33"/>
                  </a:lnTo>
                  <a:lnTo>
                    <a:pt x="62" y="31"/>
                  </a:lnTo>
                  <a:lnTo>
                    <a:pt x="69" y="31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2" y="39"/>
                  </a:lnTo>
                  <a:lnTo>
                    <a:pt x="57" y="41"/>
                  </a:lnTo>
                  <a:lnTo>
                    <a:pt x="51" y="4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3" y="51"/>
                  </a:lnTo>
                  <a:lnTo>
                    <a:pt x="40" y="57"/>
                  </a:lnTo>
                  <a:lnTo>
                    <a:pt x="39" y="62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39" y="77"/>
                  </a:lnTo>
                  <a:lnTo>
                    <a:pt x="42" y="84"/>
                  </a:lnTo>
                  <a:lnTo>
                    <a:pt x="47" y="89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6"/>
                  </a:lnTo>
                  <a:lnTo>
                    <a:pt x="55" y="98"/>
                  </a:lnTo>
                  <a:lnTo>
                    <a:pt x="55" y="115"/>
                  </a:lnTo>
                  <a:lnTo>
                    <a:pt x="69" y="115"/>
                  </a:lnTo>
                  <a:lnTo>
                    <a:pt x="69" y="149"/>
                  </a:lnTo>
                  <a:lnTo>
                    <a:pt x="69" y="149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1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4" y="107"/>
                  </a:moveTo>
                  <a:lnTo>
                    <a:pt x="36" y="106"/>
                  </a:lnTo>
                  <a:lnTo>
                    <a:pt x="36" y="106"/>
                  </a:lnTo>
                  <a:lnTo>
                    <a:pt x="38" y="103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4" y="99"/>
                  </a:lnTo>
                  <a:lnTo>
                    <a:pt x="34" y="107"/>
                  </a:lnTo>
                  <a:lnTo>
                    <a:pt x="34" y="107"/>
                  </a:lnTo>
                  <a:close/>
                  <a:moveTo>
                    <a:pt x="34" y="38"/>
                  </a:moveTo>
                  <a:lnTo>
                    <a:pt x="34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8" y="35"/>
                  </a:lnTo>
                  <a:lnTo>
                    <a:pt x="36" y="33"/>
                  </a:lnTo>
                  <a:lnTo>
                    <a:pt x="34" y="30"/>
                  </a:lnTo>
                  <a:lnTo>
                    <a:pt x="34" y="38"/>
                  </a:lnTo>
                  <a:close/>
                  <a:moveTo>
                    <a:pt x="34" y="85"/>
                  </a:moveTo>
                  <a:lnTo>
                    <a:pt x="34" y="85"/>
                  </a:lnTo>
                  <a:lnTo>
                    <a:pt x="31" y="77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61"/>
                  </a:lnTo>
                  <a:lnTo>
                    <a:pt x="34" y="53"/>
                  </a:lnTo>
                  <a:lnTo>
                    <a:pt x="34" y="85"/>
                  </a:lnTo>
                  <a:lnTo>
                    <a:pt x="34" y="85"/>
                  </a:lnTo>
                  <a:close/>
                  <a:moveTo>
                    <a:pt x="34" y="30"/>
                  </a:moveTo>
                  <a:lnTo>
                    <a:pt x="34" y="38"/>
                  </a:lnTo>
                  <a:lnTo>
                    <a:pt x="34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9" y="23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3" y="19"/>
                  </a:lnTo>
                  <a:lnTo>
                    <a:pt x="24" y="20"/>
                  </a:lnTo>
                  <a:lnTo>
                    <a:pt x="34" y="30"/>
                  </a:lnTo>
                  <a:lnTo>
                    <a:pt x="34" y="30"/>
                  </a:lnTo>
                  <a:close/>
                  <a:moveTo>
                    <a:pt x="34" y="99"/>
                  </a:moveTo>
                  <a:lnTo>
                    <a:pt x="34" y="107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3" y="118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19" y="115"/>
                  </a:lnTo>
                  <a:lnTo>
                    <a:pt x="20" y="112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4" y="99"/>
                  </a:lnTo>
                  <a:lnTo>
                    <a:pt x="34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3" y="66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3" y="72"/>
                  </a:lnTo>
                  <a:lnTo>
                    <a:pt x="20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1" y="72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1" y="66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38" tIns="45719" rIns="91438" bIns="45719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17" name="矩形 316"/>
          <p:cNvSpPr/>
          <p:nvPr/>
        </p:nvSpPr>
        <p:spPr>
          <a:xfrm>
            <a:off x="4709809" y="1179858"/>
            <a:ext cx="2832189" cy="900286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/>
              <a:t>院</a:t>
            </a:r>
            <a:r>
              <a:rPr lang="zh-CN" altLang="en-US" dirty="0" smtClean="0"/>
              <a:t>优干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600</a:t>
            </a:r>
            <a:endParaRPr lang="zh-CN" altLang="en-US" dirty="0"/>
          </a:p>
        </p:txBody>
      </p:sp>
      <p:sp>
        <p:nvSpPr>
          <p:cNvPr id="318" name="矩形 317"/>
          <p:cNvSpPr/>
          <p:nvPr/>
        </p:nvSpPr>
        <p:spPr>
          <a:xfrm>
            <a:off x="6641713" y="2131965"/>
            <a:ext cx="900286" cy="1875665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 smtClean="0"/>
              <a:t>创新创业奖</a:t>
            </a:r>
            <a:endParaRPr lang="en-US" altLang="zh-CN" dirty="0" smtClean="0"/>
          </a:p>
          <a:p>
            <a:pPr algn="ctr"/>
            <a:r>
              <a:rPr lang="en-US" altLang="zh-CN" dirty="0"/>
              <a:t>8</a:t>
            </a:r>
            <a:r>
              <a:rPr lang="en-US" altLang="zh-CN" dirty="0" smtClean="0"/>
              <a:t>00</a:t>
            </a:r>
            <a:endParaRPr lang="zh-CN" altLang="en-US" dirty="0"/>
          </a:p>
        </p:txBody>
      </p:sp>
      <p:sp>
        <p:nvSpPr>
          <p:cNvPr id="319" name="矩形 318"/>
          <p:cNvSpPr/>
          <p:nvPr/>
        </p:nvSpPr>
        <p:spPr>
          <a:xfrm>
            <a:off x="3743960" y="2197100"/>
            <a:ext cx="900430" cy="1335405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 smtClean="0"/>
              <a:t>文艺活动奖</a:t>
            </a:r>
            <a:endParaRPr lang="en-US" altLang="zh-CN" dirty="0" smtClean="0"/>
          </a:p>
          <a:p>
            <a:pPr algn="ctr"/>
            <a:r>
              <a:rPr lang="en-US" altLang="zh-CN" dirty="0"/>
              <a:t>4</a:t>
            </a:r>
            <a:r>
              <a:rPr lang="en-US" altLang="zh-CN" dirty="0" smtClean="0"/>
              <a:t>00</a:t>
            </a:r>
            <a:endParaRPr lang="zh-CN" altLang="en-US" dirty="0"/>
          </a:p>
        </p:txBody>
      </p:sp>
      <p:sp>
        <p:nvSpPr>
          <p:cNvPr id="320" name="矩形 319"/>
          <p:cNvSpPr/>
          <p:nvPr/>
        </p:nvSpPr>
        <p:spPr>
          <a:xfrm>
            <a:off x="3736853" y="3583754"/>
            <a:ext cx="1814761" cy="688399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 smtClean="0"/>
              <a:t>体育活动奖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400</a:t>
            </a:r>
            <a:endParaRPr lang="zh-CN" altLang="en-US" dirty="0"/>
          </a:p>
        </p:txBody>
      </p:sp>
      <p:sp>
        <p:nvSpPr>
          <p:cNvPr id="321" name="矩形 320"/>
          <p:cNvSpPr/>
          <p:nvPr/>
        </p:nvSpPr>
        <p:spPr>
          <a:xfrm>
            <a:off x="3736852" y="4354993"/>
            <a:ext cx="2851837" cy="624386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 smtClean="0"/>
              <a:t>社会实践奖</a:t>
            </a:r>
            <a:r>
              <a:rPr lang="en-US" altLang="zh-CN" dirty="0" smtClean="0"/>
              <a:t>400</a:t>
            </a:r>
            <a:endParaRPr lang="en-US" altLang="zh-CN" dirty="0" smtClean="0"/>
          </a:p>
          <a:p>
            <a:pPr algn="ctr"/>
            <a:endParaRPr lang="zh-CN" altLang="en-US" dirty="0"/>
          </a:p>
        </p:txBody>
      </p:sp>
      <p:sp>
        <p:nvSpPr>
          <p:cNvPr id="322" name="矩形 321"/>
          <p:cNvSpPr/>
          <p:nvPr/>
        </p:nvSpPr>
        <p:spPr>
          <a:xfrm>
            <a:off x="5681646" y="2156739"/>
            <a:ext cx="900286" cy="1117595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 smtClean="0"/>
              <a:t>道德风尚奖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400</a:t>
            </a:r>
            <a:endParaRPr lang="zh-CN" altLang="en-US" dirty="0"/>
          </a:p>
        </p:txBody>
      </p:sp>
      <p:sp>
        <p:nvSpPr>
          <p:cNvPr id="323" name="矩形 322"/>
          <p:cNvSpPr/>
          <p:nvPr/>
        </p:nvSpPr>
        <p:spPr>
          <a:xfrm>
            <a:off x="4711700" y="3073400"/>
            <a:ext cx="900430" cy="458470"/>
          </a:xfrm>
          <a:prstGeom prst="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 smtClean="0"/>
              <a:t>科技</a:t>
            </a:r>
            <a:r>
              <a:rPr lang="en-US" altLang="zh-CN" dirty="0" smtClean="0"/>
              <a:t>400</a:t>
            </a:r>
            <a:endParaRPr lang="en-US" altLang="zh-CN" dirty="0" smtClean="0"/>
          </a:p>
        </p:txBody>
      </p:sp>
      <p:sp>
        <p:nvSpPr>
          <p:cNvPr id="4" name="文本框 3"/>
          <p:cNvSpPr txBox="1"/>
          <p:nvPr/>
        </p:nvSpPr>
        <p:spPr>
          <a:xfrm>
            <a:off x="1096236" y="4486784"/>
            <a:ext cx="1963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人民奖学金</a:t>
            </a:r>
            <a:endParaRPr lang="zh-CN" altLang="en-US" sz="24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2566670" y="811530"/>
            <a:ext cx="23348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综合奖   学生数</a:t>
            </a:r>
            <a:r>
              <a:rPr lang="en-US" altLang="zh-CN"/>
              <a:t>30%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5478145" y="811530"/>
            <a:ext cx="31413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单项奖 以人次计占学生数</a:t>
            </a:r>
            <a:r>
              <a:rPr lang="en-US" altLang="zh-CN"/>
              <a:t>8%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2" y="0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5602" y="768891"/>
            <a:ext cx="30243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人民奖学金</a:t>
            </a:r>
            <a:endParaRPr lang="zh-CN" altLang="en-US" sz="2000" b="1" dirty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3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4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5" name="Straight Connector 33"/>
            <p:cNvCxnSpPr>
              <a:stCxn id="10" idx="6"/>
              <a:endCxn id="11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>
              <a:stCxn id="11" idx="6"/>
              <a:endCxn id="12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5"/>
            <p:cNvCxnSpPr>
              <a:stCxn id="12" idx="0"/>
              <a:endCxn id="27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6"/>
            <p:cNvCxnSpPr>
              <a:stCxn id="27" idx="0"/>
              <a:endCxn id="26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7"/>
            <p:cNvCxnSpPr>
              <a:stCxn id="26" idx="0"/>
              <a:endCxn id="25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>
              <a:stCxn id="25" idx="0"/>
              <a:endCxn id="24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39"/>
            <p:cNvCxnSpPr>
              <a:stCxn id="24" idx="0"/>
              <a:endCxn id="22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0"/>
            <p:cNvCxnSpPr>
              <a:stCxn id="22" idx="0"/>
              <a:endCxn id="23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1"/>
            <p:cNvCxnSpPr>
              <a:stCxn id="23" idx="0"/>
              <a:endCxn id="20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2"/>
            <p:cNvCxnSpPr>
              <a:stCxn id="20" idx="2"/>
              <a:endCxn id="21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3"/>
            <p:cNvCxnSpPr>
              <a:stCxn id="21" idx="2"/>
              <a:endCxn id="17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>
              <a:stCxn id="17" idx="4"/>
              <a:endCxn id="18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5"/>
            <p:cNvCxnSpPr>
              <a:stCxn id="18" idx="4"/>
              <a:endCxn id="19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6"/>
            <p:cNvCxnSpPr>
              <a:stCxn id="19" idx="4"/>
              <a:endCxn id="16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7"/>
            <p:cNvCxnSpPr>
              <a:stCxn id="16" idx="4"/>
              <a:endCxn id="14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>
              <a:stCxn id="14" idx="4"/>
              <a:endCxn id="13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49"/>
            <p:cNvCxnSpPr>
              <a:stCxn id="13" idx="4"/>
              <a:endCxn id="10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0"/>
            <p:cNvCxnSpPr>
              <a:stCxn id="10" idx="7"/>
              <a:endCxn id="33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1"/>
            <p:cNvCxnSpPr>
              <a:stCxn id="33" idx="6"/>
              <a:endCxn id="12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2"/>
            <p:cNvCxnSpPr>
              <a:stCxn id="33" idx="4"/>
              <a:endCxn id="11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3"/>
            <p:cNvCxnSpPr>
              <a:stCxn id="33" idx="1"/>
              <a:endCxn id="13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4"/>
            <p:cNvCxnSpPr>
              <a:stCxn id="13" idx="7"/>
              <a:endCxn id="30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5"/>
            <p:cNvCxnSpPr>
              <a:stCxn id="30" idx="6"/>
              <a:endCxn id="26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6"/>
            <p:cNvCxnSpPr>
              <a:stCxn id="27" idx="1"/>
              <a:endCxn id="30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7"/>
            <p:cNvCxnSpPr>
              <a:stCxn id="33" idx="0"/>
              <a:endCxn id="26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8"/>
            <p:cNvCxnSpPr>
              <a:stCxn id="26" idx="1"/>
              <a:endCxn id="34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59"/>
            <p:cNvCxnSpPr>
              <a:stCxn id="14" idx="7"/>
              <a:endCxn id="34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0"/>
            <p:cNvCxnSpPr>
              <a:stCxn id="34" idx="7"/>
              <a:endCxn id="29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1"/>
            <p:cNvCxnSpPr>
              <a:stCxn id="25" idx="1"/>
              <a:endCxn id="29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2"/>
            <p:cNvCxnSpPr>
              <a:stCxn id="30" idx="0"/>
              <a:endCxn id="34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3"/>
            <p:cNvCxnSpPr>
              <a:stCxn id="34" idx="0"/>
              <a:endCxn id="16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4"/>
            <p:cNvCxnSpPr>
              <a:stCxn id="16" idx="7"/>
              <a:endCxn id="28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5"/>
            <p:cNvCxnSpPr>
              <a:stCxn id="28" idx="1"/>
              <a:endCxn id="19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6"/>
            <p:cNvCxnSpPr>
              <a:stCxn id="19" idx="7"/>
              <a:endCxn id="32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7"/>
            <p:cNvCxnSpPr>
              <a:stCxn id="28" idx="0"/>
              <a:endCxn id="32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8"/>
            <p:cNvCxnSpPr>
              <a:stCxn id="29" idx="0"/>
              <a:endCxn id="28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69"/>
            <p:cNvCxnSpPr>
              <a:stCxn id="28" idx="7"/>
              <a:endCxn id="22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0"/>
            <p:cNvCxnSpPr>
              <a:stCxn id="22" idx="1"/>
              <a:endCxn id="32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1"/>
            <p:cNvCxnSpPr>
              <a:stCxn id="32" idx="7"/>
              <a:endCxn id="23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2"/>
            <p:cNvCxnSpPr>
              <a:stCxn id="32" idx="1"/>
              <a:endCxn id="31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3"/>
            <p:cNvCxnSpPr>
              <a:stCxn id="18" idx="7"/>
              <a:endCxn id="31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4"/>
            <p:cNvCxnSpPr>
              <a:stCxn id="31" idx="1"/>
              <a:endCxn id="17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5"/>
            <p:cNvCxnSpPr>
              <a:stCxn id="31" idx="0"/>
              <a:endCxn id="21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6"/>
            <p:cNvCxnSpPr>
              <a:stCxn id="31" idx="7"/>
              <a:endCxn id="20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7"/>
            <p:cNvCxnSpPr>
              <a:stCxn id="31" idx="6"/>
              <a:endCxn id="23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cxnSp>
        <p:nvCxnSpPr>
          <p:cNvPr id="81" name="Straight Connector 8"/>
          <p:cNvCxnSpPr/>
          <p:nvPr/>
        </p:nvCxnSpPr>
        <p:spPr>
          <a:xfrm flipV="1">
            <a:off x="918314" y="3723878"/>
            <a:ext cx="7254086" cy="9395"/>
          </a:xfrm>
          <a:prstGeom prst="line">
            <a:avLst/>
          </a:prstGeom>
          <a:ln w="3175">
            <a:solidFill>
              <a:srgbClr val="B32229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 9"/>
          <p:cNvSpPr/>
          <p:nvPr/>
        </p:nvSpPr>
        <p:spPr>
          <a:xfrm>
            <a:off x="1680528" y="3673117"/>
            <a:ext cx="127591" cy="127591"/>
          </a:xfrm>
          <a:prstGeom prst="ellipse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165"/>
            <a:endParaRPr lang="en-US">
              <a:solidFill>
                <a:prstClr val="white"/>
              </a:solidFill>
            </a:endParaRPr>
          </a:p>
        </p:txBody>
      </p:sp>
      <p:sp>
        <p:nvSpPr>
          <p:cNvPr id="83" name="Oval 10"/>
          <p:cNvSpPr/>
          <p:nvPr/>
        </p:nvSpPr>
        <p:spPr>
          <a:xfrm>
            <a:off x="3568757" y="3673117"/>
            <a:ext cx="127591" cy="127591"/>
          </a:xfrm>
          <a:prstGeom prst="ellipse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165"/>
            <a:endParaRPr lang="en-US">
              <a:solidFill>
                <a:prstClr val="white"/>
              </a:solidFill>
            </a:endParaRPr>
          </a:p>
        </p:txBody>
      </p:sp>
      <p:sp>
        <p:nvSpPr>
          <p:cNvPr id="84" name="Oval 11"/>
          <p:cNvSpPr/>
          <p:nvPr/>
        </p:nvSpPr>
        <p:spPr>
          <a:xfrm>
            <a:off x="5452322" y="3673117"/>
            <a:ext cx="127591" cy="127591"/>
          </a:xfrm>
          <a:prstGeom prst="ellipse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165"/>
            <a:endParaRPr lang="en-US">
              <a:solidFill>
                <a:prstClr val="white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594217" y="3865498"/>
            <a:ext cx="295588" cy="253914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165"/>
            <a:r>
              <a:rPr lang="en-US" sz="1200" b="1" dirty="0" smtClean="0">
                <a:solidFill>
                  <a:srgbClr val="272E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en-US" sz="1200" b="1" dirty="0">
              <a:solidFill>
                <a:srgbClr val="272E3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477783" y="3865498"/>
            <a:ext cx="295588" cy="253914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165"/>
            <a:r>
              <a:rPr lang="en-US" sz="1200" b="1" dirty="0" smtClean="0">
                <a:solidFill>
                  <a:srgbClr val="272E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en-US" sz="1200" b="1" dirty="0">
              <a:solidFill>
                <a:srgbClr val="272E3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8" name="Rounded Rectangle 18"/>
          <p:cNvSpPr/>
          <p:nvPr/>
        </p:nvSpPr>
        <p:spPr>
          <a:xfrm>
            <a:off x="685802" y="3168737"/>
            <a:ext cx="2946749" cy="95693"/>
          </a:xfrm>
          <a:prstGeom prst="round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165"/>
            <a:endParaRPr lang="en-US">
              <a:solidFill>
                <a:prstClr val="white"/>
              </a:solidFill>
            </a:endParaRPr>
          </a:p>
        </p:txBody>
      </p:sp>
      <p:sp>
        <p:nvSpPr>
          <p:cNvPr id="89" name="Rounded Rectangle 19"/>
          <p:cNvSpPr/>
          <p:nvPr/>
        </p:nvSpPr>
        <p:spPr>
          <a:xfrm>
            <a:off x="2561392" y="2923296"/>
            <a:ext cx="2946749" cy="95693"/>
          </a:xfrm>
          <a:prstGeom prst="round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165"/>
            <a:endParaRPr lang="en-US">
              <a:solidFill>
                <a:prstClr val="white"/>
              </a:solidFill>
            </a:endParaRPr>
          </a:p>
        </p:txBody>
      </p:sp>
      <p:sp>
        <p:nvSpPr>
          <p:cNvPr id="90" name="Rounded Rectangle 20"/>
          <p:cNvSpPr/>
          <p:nvPr/>
        </p:nvSpPr>
        <p:spPr>
          <a:xfrm>
            <a:off x="4452932" y="2677859"/>
            <a:ext cx="2946749" cy="95693"/>
          </a:xfrm>
          <a:prstGeom prst="round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165"/>
            <a:endParaRPr lang="en-US">
              <a:solidFill>
                <a:prstClr val="white"/>
              </a:solidFill>
            </a:endParaRPr>
          </a:p>
        </p:txBody>
      </p:sp>
      <p:sp>
        <p:nvSpPr>
          <p:cNvPr id="91" name="Rounded Rectangle 21"/>
          <p:cNvSpPr/>
          <p:nvPr/>
        </p:nvSpPr>
        <p:spPr>
          <a:xfrm>
            <a:off x="6197253" y="2432420"/>
            <a:ext cx="2946749" cy="95693"/>
          </a:xfrm>
          <a:prstGeom prst="roundRect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165"/>
            <a:endParaRPr lang="en-US">
              <a:solidFill>
                <a:prstClr val="white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76148" y="2243539"/>
            <a:ext cx="1713638" cy="102108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165"/>
            <a:r>
              <a:rPr lang="zh-CN" altLang="en-US" sz="1200" b="1" dirty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一等奖 学生数</a:t>
            </a:r>
            <a:r>
              <a:rPr lang="en-US" altLang="zh-CN" sz="1200" b="1" dirty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3%</a:t>
            </a:r>
            <a:endParaRPr lang="en-US" sz="1200" b="1" dirty="0">
              <a:solidFill>
                <a:srgbClr val="0D0D0D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685165"/>
            <a:r>
              <a:rPr lang="zh-CN" altLang="en-US" sz="1000" dirty="0" smtClean="0">
                <a:solidFill>
                  <a:srgbClr val="0D0D0D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专业前</a:t>
            </a:r>
            <a:r>
              <a:rPr lang="en-US" altLang="zh-CN" sz="1000" dirty="0" smtClean="0">
                <a:solidFill>
                  <a:srgbClr val="0D0D0D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5%</a:t>
            </a:r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；</a:t>
            </a:r>
            <a:endParaRPr lang="zh-CN" altLang="en-US" sz="1000" dirty="0" smtClean="0">
              <a:solidFill>
                <a:srgbClr val="0D0D0D"/>
              </a:solidFill>
              <a:ea typeface="宋体" panose="02010600030101010101" pitchFamily="2" charset="-122"/>
              <a:cs typeface="Open Sans" panose="020B0606030504020204" pitchFamily="34" charset="0"/>
            </a:endParaRPr>
          </a:p>
          <a:p>
            <a:pPr defTabSz="685165"/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单科学分制不低于</a:t>
            </a:r>
            <a:r>
              <a:rPr lang="en-US" altLang="zh-CN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2.5</a:t>
            </a:r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，等级制不低于</a:t>
            </a:r>
            <a:r>
              <a:rPr lang="en-US" altLang="zh-CN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3.0</a:t>
            </a:r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；</a:t>
            </a:r>
            <a:endParaRPr lang="zh-CN" altLang="en-US" sz="1000" dirty="0" smtClean="0">
              <a:solidFill>
                <a:srgbClr val="0D0D0D"/>
              </a:solidFill>
              <a:ea typeface="宋体" panose="02010600030101010101" pitchFamily="2" charset="-122"/>
              <a:cs typeface="Open Sans" panose="020B0606030504020204" pitchFamily="34" charset="0"/>
            </a:endParaRPr>
          </a:p>
          <a:p>
            <a:pPr defTabSz="685165"/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体测良好。</a:t>
            </a:r>
            <a:endParaRPr lang="zh-CN" altLang="en-US" sz="1000" dirty="0" smtClean="0">
              <a:solidFill>
                <a:srgbClr val="0D0D0D"/>
              </a:solidFill>
              <a:ea typeface="宋体" panose="02010600030101010101" pitchFamily="2" charset="-122"/>
              <a:cs typeface="Open Sans" panose="020B0606030504020204" pitchFamily="34" charset="0"/>
            </a:endParaRPr>
          </a:p>
          <a:p>
            <a:pPr defTabSz="685165"/>
            <a:endParaRPr lang="zh-CN" altLang="en-US" sz="1000" dirty="0" smtClean="0">
              <a:solidFill>
                <a:srgbClr val="0D0D0D"/>
              </a:solidFill>
              <a:ea typeface="宋体" panose="02010600030101010101" pitchFamily="2" charset="-122"/>
              <a:cs typeface="Open Sans" panose="020B0606030504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476095" y="2056348"/>
            <a:ext cx="1713638" cy="86741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165"/>
            <a:r>
              <a:rPr lang="zh-CN" altLang="en-US" sz="1200" b="1" dirty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二等奖 学生数</a:t>
            </a:r>
            <a:r>
              <a:rPr lang="en-US" altLang="zh-CN" sz="1200" b="1" dirty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5%</a:t>
            </a:r>
            <a:endParaRPr lang="en-US" altLang="zh-CN" sz="1200" b="1" dirty="0" smtClean="0">
              <a:solidFill>
                <a:srgbClr val="0D0D0D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685165"/>
            <a:r>
              <a:rPr lang="zh-CN" altLang="en-US" sz="1000" dirty="0" smtClean="0">
                <a:solidFill>
                  <a:srgbClr val="0D0D0D"/>
                </a:solidFill>
                <a:ea typeface="Open Sans" panose="020B0606030504020204" pitchFamily="34" charset="0"/>
                <a:cs typeface="Open Sans" panose="020B0606030504020204" pitchFamily="34" charset="0"/>
                <a:sym typeface="+mn-ea"/>
              </a:rPr>
              <a:t>专业前</a:t>
            </a:r>
            <a:r>
              <a:rPr lang="en-US" altLang="zh-CN" sz="1000" dirty="0" smtClean="0">
                <a:solidFill>
                  <a:srgbClr val="0D0D0D"/>
                </a:solidFill>
                <a:ea typeface="Open Sans" panose="020B0606030504020204" pitchFamily="34" charset="0"/>
                <a:cs typeface="Open Sans" panose="020B0606030504020204" pitchFamily="34" charset="0"/>
                <a:sym typeface="+mn-ea"/>
              </a:rPr>
              <a:t>12%</a:t>
            </a:r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；</a:t>
            </a:r>
            <a:endParaRPr lang="zh-CN" altLang="en-US" sz="1000" dirty="0" smtClean="0">
              <a:solidFill>
                <a:srgbClr val="0D0D0D"/>
              </a:solidFill>
              <a:ea typeface="宋体" panose="02010600030101010101" pitchFamily="2" charset="-122"/>
              <a:cs typeface="Open Sans" panose="020B0606030504020204" pitchFamily="34" charset="0"/>
            </a:endParaRPr>
          </a:p>
          <a:p>
            <a:pPr defTabSz="685165"/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单科学分制不低于</a:t>
            </a:r>
            <a:r>
              <a:rPr lang="en-US" altLang="zh-CN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2.0</a:t>
            </a:r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，等级制不低于</a:t>
            </a:r>
            <a:r>
              <a:rPr lang="en-US" altLang="zh-CN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2.0</a:t>
            </a:r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；</a:t>
            </a:r>
            <a:endParaRPr lang="zh-CN" altLang="en-US" sz="1000" dirty="0" smtClean="0">
              <a:solidFill>
                <a:srgbClr val="0D0D0D"/>
              </a:solidFill>
              <a:ea typeface="宋体" panose="02010600030101010101" pitchFamily="2" charset="-122"/>
              <a:cs typeface="Open Sans" panose="020B0606030504020204" pitchFamily="34" charset="0"/>
            </a:endParaRPr>
          </a:p>
          <a:p>
            <a:pPr defTabSz="685165"/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体测及格。</a:t>
            </a:r>
            <a:endParaRPr lang="en-US" altLang="zh-CN" sz="1000" dirty="0" smtClean="0">
              <a:solidFill>
                <a:srgbClr val="0D0D0D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410168" y="1810565"/>
            <a:ext cx="1713638" cy="86741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165"/>
            <a:r>
              <a:rPr lang="zh-CN" altLang="en-US" sz="1200" b="1" dirty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三等奖 学生数</a:t>
            </a:r>
            <a:r>
              <a:rPr lang="en-US" altLang="zh-CN" sz="1200" b="1" dirty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20%</a:t>
            </a:r>
            <a:endParaRPr lang="en-US" altLang="zh-CN" sz="1000" b="1" dirty="0" smtClean="0">
              <a:solidFill>
                <a:srgbClr val="0D0D0D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685165"/>
            <a:r>
              <a:rPr lang="zh-CN" altLang="en-US" sz="1000" dirty="0" smtClean="0">
                <a:solidFill>
                  <a:srgbClr val="0D0D0D"/>
                </a:solidFill>
                <a:ea typeface="Open Sans" panose="020B0606030504020204" pitchFamily="34" charset="0"/>
                <a:cs typeface="Open Sans" panose="020B0606030504020204" pitchFamily="34" charset="0"/>
                <a:sym typeface="+mn-ea"/>
              </a:rPr>
              <a:t>专业前</a:t>
            </a:r>
            <a:r>
              <a:rPr lang="en-US" altLang="zh-CN" sz="1000" dirty="0" smtClean="0">
                <a:solidFill>
                  <a:srgbClr val="0D0D0D"/>
                </a:solidFill>
                <a:ea typeface="Open Sans" panose="020B0606030504020204" pitchFamily="34" charset="0"/>
                <a:cs typeface="Open Sans" panose="020B0606030504020204" pitchFamily="34" charset="0"/>
                <a:sym typeface="+mn-ea"/>
              </a:rPr>
              <a:t>35%</a:t>
            </a:r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；</a:t>
            </a:r>
            <a:endParaRPr lang="zh-CN" altLang="en-US" sz="1000" dirty="0" smtClean="0">
              <a:solidFill>
                <a:srgbClr val="0D0D0D"/>
              </a:solidFill>
              <a:ea typeface="宋体" panose="02010600030101010101" pitchFamily="2" charset="-122"/>
              <a:cs typeface="Open Sans" panose="020B0606030504020204" pitchFamily="34" charset="0"/>
            </a:endParaRPr>
          </a:p>
          <a:p>
            <a:pPr defTabSz="685165"/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单科学分制不低于</a:t>
            </a:r>
            <a:r>
              <a:rPr lang="en-US" altLang="zh-CN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1.5</a:t>
            </a:r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，等级制不低于</a:t>
            </a:r>
            <a:r>
              <a:rPr lang="en-US" altLang="zh-CN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1.0</a:t>
            </a:r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；</a:t>
            </a:r>
            <a:endParaRPr lang="zh-CN" altLang="en-US" sz="1000" dirty="0" smtClean="0">
              <a:solidFill>
                <a:srgbClr val="0D0D0D"/>
              </a:solidFill>
              <a:ea typeface="宋体" panose="02010600030101010101" pitchFamily="2" charset="-122"/>
              <a:cs typeface="Open Sans" panose="020B0606030504020204" pitchFamily="34" charset="0"/>
            </a:endParaRPr>
          </a:p>
          <a:p>
            <a:pPr defTabSz="685165"/>
            <a:r>
              <a:rPr lang="zh-CN" altLang="en-US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体测及格。</a:t>
            </a:r>
            <a:endParaRPr lang="zh-CN" altLang="en-US" sz="1000" dirty="0" smtClean="0">
              <a:solidFill>
                <a:srgbClr val="0D0D0D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266565" y="1591595"/>
            <a:ext cx="1905325" cy="713105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165"/>
            <a:r>
              <a:rPr lang="zh-CN" altLang="en-US" sz="1200" b="1" dirty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校优干 学生数</a:t>
            </a:r>
            <a:r>
              <a:rPr lang="en-US" altLang="zh-CN" sz="1200" b="1" dirty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  <a:sym typeface="+mn-ea"/>
              </a:rPr>
              <a:t>2%</a:t>
            </a:r>
            <a:endParaRPr lang="en-US" sz="1200" b="1" dirty="0">
              <a:solidFill>
                <a:srgbClr val="0D0D0D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defTabSz="685165"/>
            <a:r>
              <a:rPr lang="zh-CN" altLang="zh-CN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一二三等奖中成绩显著的主要学生干部；</a:t>
            </a:r>
            <a:endParaRPr lang="zh-CN" altLang="zh-CN" sz="1000" dirty="0" smtClean="0">
              <a:solidFill>
                <a:srgbClr val="0D0D0D"/>
              </a:solidFill>
              <a:ea typeface="宋体" panose="02010600030101010101" pitchFamily="2" charset="-122"/>
              <a:cs typeface="Open Sans" panose="020B0606030504020204" pitchFamily="34" charset="0"/>
            </a:endParaRPr>
          </a:p>
          <a:p>
            <a:pPr defTabSz="685165"/>
            <a:r>
              <a:rPr lang="zh-CN" altLang="zh-CN" sz="1000" dirty="0" smtClean="0">
                <a:solidFill>
                  <a:srgbClr val="0D0D0D"/>
                </a:solidFill>
                <a:ea typeface="宋体" panose="02010600030101010101" pitchFamily="2" charset="-122"/>
                <a:cs typeface="Open Sans" panose="020B0606030504020204" pitchFamily="34" charset="0"/>
              </a:rPr>
              <a:t>可与一二三等奖兼得。</a:t>
            </a:r>
            <a:endParaRPr lang="zh-CN" altLang="zh-CN" sz="1000" dirty="0" smtClean="0">
              <a:solidFill>
                <a:srgbClr val="0D0D0D"/>
              </a:solidFill>
              <a:ea typeface="宋体" panose="02010600030101010101" pitchFamily="2" charset="-122"/>
              <a:cs typeface="Open Sans" panose="020B0606030504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366039" y="3865498"/>
            <a:ext cx="295588" cy="253914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165"/>
            <a:r>
              <a:rPr lang="en-US" sz="1200" b="1" dirty="0" smtClean="0">
                <a:solidFill>
                  <a:srgbClr val="272E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en-US" sz="1200" b="1" dirty="0">
              <a:solidFill>
                <a:srgbClr val="272E3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249604" y="3865498"/>
            <a:ext cx="295588" cy="253914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165"/>
            <a:r>
              <a:rPr lang="en-US" sz="1200" b="1" dirty="0" smtClean="0">
                <a:solidFill>
                  <a:srgbClr val="272E38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en-US" sz="1200" b="1" dirty="0">
              <a:solidFill>
                <a:srgbClr val="272E38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8" name="Oval 11"/>
          <p:cNvSpPr/>
          <p:nvPr/>
        </p:nvSpPr>
        <p:spPr>
          <a:xfrm>
            <a:off x="7333601" y="3669478"/>
            <a:ext cx="127591" cy="127591"/>
          </a:xfrm>
          <a:prstGeom prst="ellipse">
            <a:avLst/>
          </a:prstGeom>
          <a:solidFill>
            <a:srgbClr val="B32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165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7"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7"/>
          <p:cNvSpPr txBox="1"/>
          <p:nvPr/>
        </p:nvSpPr>
        <p:spPr>
          <a:xfrm>
            <a:off x="944880" y="606425"/>
            <a:ext cx="73132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助学金前提：</a:t>
            </a:r>
            <a:r>
              <a:rPr lang="en-US" altLang="zh-CN" sz="2000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P217</a:t>
            </a:r>
            <a:endParaRPr lang="zh-CN" altLang="en-US" sz="2000" b="1" dirty="0" smtClean="0">
              <a:solidFill>
                <a:srgbClr val="2D221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Vrinda" panose="020B0502040204020203" pitchFamily="34" charset="0"/>
            </a:endParaRPr>
          </a:p>
          <a:p>
            <a:r>
              <a:rPr lang="zh-CN" altLang="en-US" sz="2000" b="1" dirty="0" smtClean="0">
                <a:solidFill>
                  <a:srgbClr val="2D221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Vrinda" panose="020B0502040204020203" pitchFamily="34" charset="0"/>
              </a:rPr>
              <a:t>家庭经济困难认定（每学年一次）</a:t>
            </a:r>
            <a:r>
              <a:rPr lang="zh-CN" altLang="en-US" sz="2000" b="1" dirty="0" smtClean="0">
                <a:solidFill>
                  <a:srgbClr val="0D0D0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→南京中医药大学贫困生库</a:t>
            </a:r>
            <a:endParaRPr lang="zh-CN" altLang="en-US" sz="2000" b="1" dirty="0" smtClean="0">
              <a:solidFill>
                <a:srgbClr val="0D0D0D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" name="Group 3"/>
          <p:cNvGrpSpPr/>
          <p:nvPr/>
        </p:nvGrpSpPr>
        <p:grpSpPr>
          <a:xfrm rot="21388552" flipH="1">
            <a:off x="242579" y="27865"/>
            <a:ext cx="689534" cy="625672"/>
            <a:chOff x="7930034" y="1635267"/>
            <a:chExt cx="3330788" cy="3022303"/>
          </a:xfrm>
          <a:solidFill>
            <a:srgbClr val="01A89E"/>
          </a:solidFill>
        </p:grpSpPr>
        <p:sp>
          <p:nvSpPr>
            <p:cNvPr id="7" name="Isosceles Triangle 7"/>
            <p:cNvSpPr/>
            <p:nvPr/>
          </p:nvSpPr>
          <p:spPr>
            <a:xfrm rot="2881072" flipV="1">
              <a:off x="8019596" y="3910238"/>
              <a:ext cx="657770" cy="836894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Isosceles Triangle 8"/>
            <p:cNvSpPr/>
            <p:nvPr/>
          </p:nvSpPr>
          <p:spPr>
            <a:xfrm rot="2881072" flipV="1">
              <a:off x="8030238" y="4326992"/>
              <a:ext cx="265230" cy="337457"/>
            </a:xfrm>
            <a:prstGeom prst="triangl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Oval 9"/>
            <p:cNvSpPr/>
            <p:nvPr/>
          </p:nvSpPr>
          <p:spPr>
            <a:xfrm rot="2881072">
              <a:off x="8580663" y="351572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0" name="Oval 10"/>
            <p:cNvSpPr/>
            <p:nvPr/>
          </p:nvSpPr>
          <p:spPr>
            <a:xfrm rot="2881072">
              <a:off x="8794981" y="3751961"/>
              <a:ext cx="95276" cy="95276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1" name="Oval 11"/>
            <p:cNvSpPr/>
            <p:nvPr/>
          </p:nvSpPr>
          <p:spPr>
            <a:xfrm rot="2881072">
              <a:off x="9017027" y="400065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2" name="Oval 12"/>
            <p:cNvSpPr/>
            <p:nvPr/>
          </p:nvSpPr>
          <p:spPr>
            <a:xfrm rot="2881072">
              <a:off x="8917084" y="321299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3"/>
            <p:cNvSpPr/>
            <p:nvPr/>
          </p:nvSpPr>
          <p:spPr>
            <a:xfrm rot="2881072">
              <a:off x="9276075" y="2947576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Oval 14"/>
            <p:cNvSpPr/>
            <p:nvPr/>
          </p:nvSpPr>
          <p:spPr>
            <a:xfrm rot="2881072">
              <a:off x="9632596" y="256915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" name="Oval 15"/>
            <p:cNvSpPr/>
            <p:nvPr/>
          </p:nvSpPr>
          <p:spPr>
            <a:xfrm rot="2881072">
              <a:off x="10670430" y="1635267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Oval 16"/>
            <p:cNvSpPr/>
            <p:nvPr/>
          </p:nvSpPr>
          <p:spPr>
            <a:xfrm rot="2881072">
              <a:off x="10354311" y="191972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7" name="Oval 17"/>
            <p:cNvSpPr/>
            <p:nvPr/>
          </p:nvSpPr>
          <p:spPr>
            <a:xfrm rot="2881072">
              <a:off x="10038597" y="2253810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Oval 18"/>
            <p:cNvSpPr/>
            <p:nvPr/>
          </p:nvSpPr>
          <p:spPr>
            <a:xfrm rot="2881072">
              <a:off x="11090701" y="21023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Oval 19"/>
            <p:cNvSpPr/>
            <p:nvPr/>
          </p:nvSpPr>
          <p:spPr>
            <a:xfrm rot="2881072">
              <a:off x="10927069" y="1888511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Oval 20"/>
            <p:cNvSpPr/>
            <p:nvPr/>
          </p:nvSpPr>
          <p:spPr>
            <a:xfrm rot="2881072">
              <a:off x="10521112" y="27087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1" name="Oval 21"/>
            <p:cNvSpPr/>
            <p:nvPr/>
          </p:nvSpPr>
          <p:spPr>
            <a:xfrm rot="2881072">
              <a:off x="10773401" y="2395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2" name="Oval 22"/>
            <p:cNvSpPr/>
            <p:nvPr/>
          </p:nvSpPr>
          <p:spPr>
            <a:xfrm rot="2881072">
              <a:off x="10296370" y="2849452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Oval 23"/>
            <p:cNvSpPr/>
            <p:nvPr/>
          </p:nvSpPr>
          <p:spPr>
            <a:xfrm rot="2881072">
              <a:off x="9902669" y="326528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4" name="Oval 24"/>
            <p:cNvSpPr/>
            <p:nvPr/>
          </p:nvSpPr>
          <p:spPr>
            <a:xfrm rot="2881072">
              <a:off x="9632463" y="3446861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5" name="Oval 25"/>
            <p:cNvSpPr/>
            <p:nvPr/>
          </p:nvSpPr>
          <p:spPr>
            <a:xfrm rot="2881072">
              <a:off x="9314753" y="3794314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6" name="Oval 26"/>
            <p:cNvSpPr/>
            <p:nvPr/>
          </p:nvSpPr>
          <p:spPr>
            <a:xfrm rot="2881072">
              <a:off x="10112396" y="2598419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7" name="Oval 27"/>
            <p:cNvSpPr/>
            <p:nvPr/>
          </p:nvSpPr>
          <p:spPr>
            <a:xfrm rot="2881072">
              <a:off x="9877954" y="2841818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28"/>
            <p:cNvSpPr/>
            <p:nvPr/>
          </p:nvSpPr>
          <p:spPr>
            <a:xfrm rot="2881072">
              <a:off x="9254321" y="3121514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9" name="Oval 29"/>
            <p:cNvSpPr/>
            <p:nvPr/>
          </p:nvSpPr>
          <p:spPr>
            <a:xfrm rot="2881072">
              <a:off x="10591845" y="2011825"/>
              <a:ext cx="247155" cy="247155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0" name="Oval 30"/>
            <p:cNvSpPr/>
            <p:nvPr/>
          </p:nvSpPr>
          <p:spPr>
            <a:xfrm rot="2881072">
              <a:off x="10473364" y="2438442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Oval 31"/>
            <p:cNvSpPr/>
            <p:nvPr/>
          </p:nvSpPr>
          <p:spPr>
            <a:xfrm rot="2881072">
              <a:off x="9067241" y="3634743"/>
              <a:ext cx="170121" cy="170121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Oval 32"/>
            <p:cNvSpPr/>
            <p:nvPr/>
          </p:nvSpPr>
          <p:spPr>
            <a:xfrm rot="2881072">
              <a:off x="9610135" y="2931868"/>
              <a:ext cx="105312" cy="105312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33" name="Straight Connector 33"/>
            <p:cNvCxnSpPr>
              <a:stCxn id="9" idx="6"/>
              <a:endCxn id="10" idx="2"/>
            </p:cNvCxnSpPr>
            <p:nvPr/>
          </p:nvCxnSpPr>
          <p:spPr>
            <a:xfrm rot="2881072">
              <a:off x="8699978" y="3713354"/>
              <a:ext cx="133418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4"/>
            <p:cNvCxnSpPr>
              <a:stCxn id="10" idx="6"/>
              <a:endCxn id="11" idx="2"/>
            </p:cNvCxnSpPr>
            <p:nvPr/>
          </p:nvCxnSpPr>
          <p:spPr>
            <a:xfrm rot="2881072" flipV="1">
              <a:off x="8833064" y="3928003"/>
              <a:ext cx="253546" cy="149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5"/>
            <p:cNvCxnSpPr>
              <a:stCxn id="11" idx="0"/>
              <a:endCxn id="25" idx="4"/>
            </p:cNvCxnSpPr>
            <p:nvPr/>
          </p:nvCxnSpPr>
          <p:spPr>
            <a:xfrm rot="2881072" flipH="1" flipV="1">
              <a:off x="9246792" y="3845901"/>
              <a:ext cx="1" cy="21920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>
              <a:stCxn id="25" idx="0"/>
              <a:endCxn id="24" idx="4"/>
            </p:cNvCxnSpPr>
            <p:nvPr/>
          </p:nvCxnSpPr>
          <p:spPr>
            <a:xfrm rot="2881072" flipV="1">
              <a:off x="9530423" y="3533644"/>
              <a:ext cx="0" cy="33327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7"/>
            <p:cNvCxnSpPr>
              <a:stCxn id="24" idx="0"/>
              <a:endCxn id="23" idx="4"/>
            </p:cNvCxnSpPr>
            <p:nvPr/>
          </p:nvCxnSpPr>
          <p:spPr>
            <a:xfrm rot="2881072" flipV="1">
              <a:off x="9848469" y="3323000"/>
              <a:ext cx="0" cy="1821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8"/>
            <p:cNvCxnSpPr>
              <a:stCxn id="23" idx="0"/>
              <a:endCxn id="22" idx="4"/>
            </p:cNvCxnSpPr>
            <p:nvPr/>
          </p:nvCxnSpPr>
          <p:spPr>
            <a:xfrm rot="2881072" flipV="1">
              <a:off x="10156334" y="2919312"/>
              <a:ext cx="1" cy="4355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9"/>
            <p:cNvCxnSpPr>
              <a:stCxn id="22" idx="0"/>
              <a:endCxn id="20" idx="4"/>
            </p:cNvCxnSpPr>
            <p:nvPr/>
          </p:nvCxnSpPr>
          <p:spPr>
            <a:xfrm rot="2881072" flipH="1" flipV="1">
              <a:off x="10489643" y="2776626"/>
              <a:ext cx="1" cy="12102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0"/>
            <p:cNvCxnSpPr>
              <a:stCxn id="20" idx="0"/>
              <a:endCxn id="21" idx="4"/>
            </p:cNvCxnSpPr>
            <p:nvPr/>
          </p:nvCxnSpPr>
          <p:spPr>
            <a:xfrm rot="2881072" flipH="1" flipV="1">
              <a:off x="10694872" y="2500903"/>
              <a:ext cx="18397" cy="26182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1"/>
            <p:cNvCxnSpPr>
              <a:stCxn id="21" idx="0"/>
              <a:endCxn id="18" idx="4"/>
            </p:cNvCxnSpPr>
            <p:nvPr/>
          </p:nvCxnSpPr>
          <p:spPr>
            <a:xfrm rot="2881072" flipH="1" flipV="1">
              <a:off x="11014282" y="2203035"/>
              <a:ext cx="5660" cy="261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2"/>
            <p:cNvCxnSpPr>
              <a:stCxn id="18" idx="2"/>
              <a:endCxn id="19" idx="6"/>
            </p:cNvCxnSpPr>
            <p:nvPr/>
          </p:nvCxnSpPr>
          <p:spPr>
            <a:xfrm rot="2881072" flipH="1" flipV="1">
              <a:off x="10978688" y="2042746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3"/>
            <p:cNvCxnSpPr>
              <a:stCxn id="19" idx="2"/>
              <a:endCxn id="15" idx="6"/>
            </p:cNvCxnSpPr>
            <p:nvPr/>
          </p:nvCxnSpPr>
          <p:spPr>
            <a:xfrm rot="2881072" flipH="1">
              <a:off x="10790228" y="1833308"/>
              <a:ext cx="176435" cy="1896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4"/>
            <p:cNvCxnSpPr>
              <a:stCxn id="15" idx="4"/>
              <a:endCxn id="16" idx="0"/>
            </p:cNvCxnSpPr>
            <p:nvPr/>
          </p:nvCxnSpPr>
          <p:spPr>
            <a:xfrm rot="2881072">
              <a:off x="10597431" y="1734987"/>
              <a:ext cx="0" cy="2551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5"/>
            <p:cNvCxnSpPr>
              <a:stCxn id="16" idx="4"/>
              <a:endCxn id="17" idx="0"/>
            </p:cNvCxnSpPr>
            <p:nvPr/>
          </p:nvCxnSpPr>
          <p:spPr>
            <a:xfrm rot="2881072" flipH="1">
              <a:off x="10248969" y="2005036"/>
              <a:ext cx="8600" cy="32285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6"/>
            <p:cNvCxnSpPr>
              <a:stCxn id="17" idx="4"/>
              <a:endCxn id="14" idx="0"/>
            </p:cNvCxnSpPr>
            <p:nvPr/>
          </p:nvCxnSpPr>
          <p:spPr>
            <a:xfrm rot="2881072">
              <a:off x="9912199" y="2283199"/>
              <a:ext cx="8600" cy="37260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7"/>
            <p:cNvCxnSpPr>
              <a:stCxn id="14" idx="4"/>
              <a:endCxn id="13" idx="0"/>
            </p:cNvCxnSpPr>
            <p:nvPr/>
          </p:nvCxnSpPr>
          <p:spPr>
            <a:xfrm rot="2881072" flipH="1">
              <a:off x="9509682" y="2646637"/>
              <a:ext cx="2937" cy="38284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8"/>
            <p:cNvCxnSpPr>
              <a:stCxn id="13" idx="4"/>
              <a:endCxn id="12" idx="0"/>
            </p:cNvCxnSpPr>
            <p:nvPr/>
          </p:nvCxnSpPr>
          <p:spPr>
            <a:xfrm rot="2881072">
              <a:off x="9176013" y="2986173"/>
              <a:ext cx="2937" cy="30426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9"/>
            <p:cNvCxnSpPr>
              <a:stCxn id="12" idx="4"/>
              <a:endCxn id="9" idx="0"/>
            </p:cNvCxnSpPr>
            <p:nvPr/>
          </p:nvCxnSpPr>
          <p:spPr>
            <a:xfrm rot="2881072">
              <a:off x="8833934" y="3308196"/>
              <a:ext cx="0" cy="282450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0"/>
            <p:cNvCxnSpPr>
              <a:stCxn id="9" idx="7"/>
              <a:endCxn id="31" idx="2"/>
            </p:cNvCxnSpPr>
            <p:nvPr/>
          </p:nvCxnSpPr>
          <p:spPr>
            <a:xfrm rot="2881072" flipV="1">
              <a:off x="8788666" y="3519948"/>
              <a:ext cx="268739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1"/>
            <p:cNvCxnSpPr>
              <a:stCxn id="31" idx="6"/>
              <a:endCxn id="11" idx="1"/>
            </p:cNvCxnSpPr>
            <p:nvPr/>
          </p:nvCxnSpPr>
          <p:spPr>
            <a:xfrm rot="2881072">
              <a:off x="9111278" y="3780935"/>
              <a:ext cx="93208" cy="22193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2"/>
            <p:cNvCxnSpPr>
              <a:stCxn id="31" idx="4"/>
              <a:endCxn id="10" idx="7"/>
            </p:cNvCxnSpPr>
            <p:nvPr/>
          </p:nvCxnSpPr>
          <p:spPr>
            <a:xfrm rot="2881072" flipH="1">
              <a:off x="8932559" y="3706988"/>
              <a:ext cx="114145" cy="16483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3"/>
            <p:cNvCxnSpPr>
              <a:stCxn id="31" idx="1"/>
              <a:endCxn id="12" idx="6"/>
            </p:cNvCxnSpPr>
            <p:nvPr/>
          </p:nvCxnSpPr>
          <p:spPr>
            <a:xfrm rot="2881072" flipH="1" flipV="1">
              <a:off x="8973541" y="3442906"/>
              <a:ext cx="268739" cy="11033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4"/>
            <p:cNvCxnSpPr>
              <a:stCxn id="12" idx="7"/>
              <a:endCxn id="28" idx="3"/>
            </p:cNvCxnSpPr>
            <p:nvPr/>
          </p:nvCxnSpPr>
          <p:spPr>
            <a:xfrm rot="2881072" flipV="1">
              <a:off x="9138569" y="3186951"/>
              <a:ext cx="64440" cy="16721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5"/>
            <p:cNvCxnSpPr>
              <a:stCxn id="28" idx="6"/>
              <a:endCxn id="24" idx="2"/>
            </p:cNvCxnSpPr>
            <p:nvPr/>
          </p:nvCxnSpPr>
          <p:spPr>
            <a:xfrm rot="2881072" flipV="1">
              <a:off x="9444717" y="3372521"/>
              <a:ext cx="231753" cy="6060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6"/>
            <p:cNvCxnSpPr>
              <a:stCxn id="25" idx="1"/>
              <a:endCxn id="28" idx="5"/>
            </p:cNvCxnSpPr>
            <p:nvPr/>
          </p:nvCxnSpPr>
          <p:spPr>
            <a:xfrm rot="2881072" flipH="1" flipV="1">
              <a:off x="9212899" y="3438553"/>
              <a:ext cx="315776" cy="28577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7"/>
            <p:cNvCxnSpPr>
              <a:stCxn id="31" idx="0"/>
              <a:endCxn id="24" idx="3"/>
            </p:cNvCxnSpPr>
            <p:nvPr/>
          </p:nvCxnSpPr>
          <p:spPr>
            <a:xfrm rot="2881072" flipV="1">
              <a:off x="9334924" y="3394861"/>
              <a:ext cx="178267" cy="4006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8"/>
            <p:cNvCxnSpPr>
              <a:stCxn id="24" idx="1"/>
              <a:endCxn id="32" idx="5"/>
            </p:cNvCxnSpPr>
            <p:nvPr/>
          </p:nvCxnSpPr>
          <p:spPr>
            <a:xfrm rot="2881072" flipH="1" flipV="1">
              <a:off x="9517940" y="3127999"/>
              <a:ext cx="346141" cy="22808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9"/>
            <p:cNvCxnSpPr>
              <a:stCxn id="13" idx="7"/>
              <a:endCxn id="32" idx="3"/>
            </p:cNvCxnSpPr>
            <p:nvPr/>
          </p:nvCxnSpPr>
          <p:spPr>
            <a:xfrm rot="2881072" flipV="1">
              <a:off x="9427106" y="2900196"/>
              <a:ext cx="137310" cy="1843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0"/>
            <p:cNvCxnSpPr>
              <a:stCxn id="32" idx="7"/>
              <a:endCxn id="27" idx="3"/>
            </p:cNvCxnSpPr>
            <p:nvPr/>
          </p:nvCxnSpPr>
          <p:spPr>
            <a:xfrm rot="2881072" flipV="1">
              <a:off x="9766429" y="2872672"/>
              <a:ext cx="60588" cy="16435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1"/>
            <p:cNvCxnSpPr>
              <a:stCxn id="23" idx="1"/>
              <a:endCxn id="27" idx="5"/>
            </p:cNvCxnSpPr>
            <p:nvPr/>
          </p:nvCxnSpPr>
          <p:spPr>
            <a:xfrm rot="2881072" flipH="1" flipV="1">
              <a:off x="9864230" y="3053630"/>
              <a:ext cx="188174" cy="1699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2"/>
            <p:cNvCxnSpPr>
              <a:stCxn id="28" idx="0"/>
              <a:endCxn id="32" idx="4"/>
            </p:cNvCxnSpPr>
            <p:nvPr/>
          </p:nvCxnSpPr>
          <p:spPr>
            <a:xfrm rot="2881072" flipH="1" flipV="1">
              <a:off x="9545140" y="2986171"/>
              <a:ext cx="3130" cy="20983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3"/>
            <p:cNvCxnSpPr>
              <a:stCxn id="32" idx="0"/>
              <a:endCxn id="14" idx="5"/>
            </p:cNvCxnSpPr>
            <p:nvPr/>
          </p:nvCxnSpPr>
          <p:spPr>
            <a:xfrm rot="2881072" flipH="1" flipV="1">
              <a:off x="9633209" y="2769764"/>
              <a:ext cx="148693" cy="14892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4"/>
            <p:cNvCxnSpPr>
              <a:stCxn id="14" idx="7"/>
              <a:endCxn id="26" idx="3"/>
            </p:cNvCxnSpPr>
            <p:nvPr/>
          </p:nvCxnSpPr>
          <p:spPr>
            <a:xfrm rot="2881072" flipV="1">
              <a:off x="9857759" y="2534851"/>
              <a:ext cx="199551" cy="23729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5"/>
            <p:cNvCxnSpPr>
              <a:stCxn id="26" idx="1"/>
              <a:endCxn id="17" idx="6"/>
            </p:cNvCxnSpPr>
            <p:nvPr/>
          </p:nvCxnSpPr>
          <p:spPr>
            <a:xfrm rot="2881072" flipH="1" flipV="1">
              <a:off x="10039329" y="2402842"/>
              <a:ext cx="215641" cy="138417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6"/>
            <p:cNvCxnSpPr>
              <a:stCxn id="17" idx="7"/>
              <a:endCxn id="30" idx="2"/>
            </p:cNvCxnSpPr>
            <p:nvPr/>
          </p:nvCxnSpPr>
          <p:spPr>
            <a:xfrm rot="2881072" flipV="1">
              <a:off x="10148231" y="2299371"/>
              <a:ext cx="338173" cy="162453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7"/>
            <p:cNvCxnSpPr>
              <a:stCxn id="26" idx="0"/>
              <a:endCxn id="30" idx="4"/>
            </p:cNvCxnSpPr>
            <p:nvPr/>
          </p:nvCxnSpPr>
          <p:spPr>
            <a:xfrm rot="2881072" flipV="1">
              <a:off x="10284270" y="2436075"/>
              <a:ext cx="122532" cy="270024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8"/>
            <p:cNvCxnSpPr>
              <a:stCxn id="27" idx="0"/>
              <a:endCxn id="26" idx="5"/>
            </p:cNvCxnSpPr>
            <p:nvPr/>
          </p:nvCxnSpPr>
          <p:spPr>
            <a:xfrm rot="2881072" flipH="1" flipV="1">
              <a:off x="10077940" y="2680632"/>
              <a:ext cx="32644" cy="21237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9"/>
            <p:cNvCxnSpPr>
              <a:stCxn id="26" idx="7"/>
              <a:endCxn id="20" idx="2"/>
            </p:cNvCxnSpPr>
            <p:nvPr/>
          </p:nvCxnSpPr>
          <p:spPr>
            <a:xfrm rot="2881072" flipV="1">
              <a:off x="10245320" y="2591690"/>
              <a:ext cx="265541" cy="19276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0"/>
            <p:cNvCxnSpPr>
              <a:stCxn id="20" idx="1"/>
              <a:endCxn id="30" idx="6"/>
            </p:cNvCxnSpPr>
            <p:nvPr/>
          </p:nvCxnSpPr>
          <p:spPr>
            <a:xfrm rot="2881072" flipH="1" flipV="1">
              <a:off x="10497387" y="2565496"/>
              <a:ext cx="143009" cy="10810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1"/>
            <p:cNvCxnSpPr>
              <a:stCxn id="30" idx="7"/>
              <a:endCxn id="21" idx="3"/>
            </p:cNvCxnSpPr>
            <p:nvPr/>
          </p:nvCxnSpPr>
          <p:spPr>
            <a:xfrm rot="2881072" flipV="1">
              <a:off x="10617501" y="2406541"/>
              <a:ext cx="117121" cy="156822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2"/>
            <p:cNvCxnSpPr>
              <a:stCxn id="30" idx="1"/>
              <a:endCxn id="29" idx="4"/>
            </p:cNvCxnSpPr>
            <p:nvPr/>
          </p:nvCxnSpPr>
          <p:spPr>
            <a:xfrm rot="2881072" flipH="1" flipV="1">
              <a:off x="10525935" y="2219337"/>
              <a:ext cx="100483" cy="217906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3"/>
            <p:cNvCxnSpPr>
              <a:stCxn id="16" idx="7"/>
              <a:endCxn id="29" idx="2"/>
            </p:cNvCxnSpPr>
            <p:nvPr/>
          </p:nvCxnSpPr>
          <p:spPr>
            <a:xfrm rot="2881072" flipV="1">
              <a:off x="10529527" y="1997559"/>
              <a:ext cx="98022" cy="57685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4"/>
            <p:cNvCxnSpPr>
              <a:stCxn id="29" idx="1"/>
              <a:endCxn id="15" idx="5"/>
            </p:cNvCxnSpPr>
            <p:nvPr/>
          </p:nvCxnSpPr>
          <p:spPr>
            <a:xfrm rot="2881072" flipH="1" flipV="1">
              <a:off x="10669362" y="1828684"/>
              <a:ext cx="134217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5"/>
            <p:cNvCxnSpPr>
              <a:stCxn id="29" idx="0"/>
              <a:endCxn id="19" idx="4"/>
            </p:cNvCxnSpPr>
            <p:nvPr/>
          </p:nvCxnSpPr>
          <p:spPr>
            <a:xfrm rot="2881072" flipV="1">
              <a:off x="10857731" y="1939485"/>
              <a:ext cx="32405" cy="150161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6"/>
            <p:cNvCxnSpPr>
              <a:stCxn id="29" idx="7"/>
              <a:endCxn id="18" idx="3"/>
            </p:cNvCxnSpPr>
            <p:nvPr/>
          </p:nvCxnSpPr>
          <p:spPr>
            <a:xfrm rot="2881072" flipV="1">
              <a:off x="10865310" y="2082455"/>
              <a:ext cx="199028" cy="159899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7"/>
            <p:cNvCxnSpPr>
              <a:stCxn id="29" idx="6"/>
              <a:endCxn id="21" idx="1"/>
            </p:cNvCxnSpPr>
            <p:nvPr/>
          </p:nvCxnSpPr>
          <p:spPr>
            <a:xfrm rot="2881072">
              <a:off x="10746265" y="2279234"/>
              <a:ext cx="168493" cy="64368"/>
            </a:xfrm>
            <a:prstGeom prst="line">
              <a:avLst/>
            </a:prstGeom>
            <a:grpFill/>
            <a:ln w="3175">
              <a:solidFill>
                <a:srgbClr val="B32229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8"/>
            <p:cNvSpPr/>
            <p:nvPr/>
          </p:nvSpPr>
          <p:spPr>
            <a:xfrm rot="2881072">
              <a:off x="8158138" y="4339718"/>
              <a:ext cx="260282" cy="86280"/>
            </a:xfrm>
            <a:prstGeom prst="ellipse">
              <a:avLst/>
            </a:prstGeom>
            <a:solidFill>
              <a:srgbClr val="B322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97255" y="1547495"/>
            <a:ext cx="729170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经济困难：难以支付在校学习期间的学习和生活基本费用；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经济特殊困难：</a:t>
            </a:r>
            <a:r>
              <a:rPr lang="en-US" altLang="zh-CN"/>
              <a:t>1.</a:t>
            </a:r>
            <a:r>
              <a:rPr lang="zh-CN" altLang="en-US"/>
              <a:t>经济困难的孤残学生、烈士子女和优抚家庭子女；</a:t>
            </a:r>
            <a:endParaRPr lang="zh-CN" altLang="en-US"/>
          </a:p>
          <a:p>
            <a:r>
              <a:rPr lang="zh-CN" altLang="en-US"/>
              <a:t>                               </a:t>
            </a:r>
            <a:r>
              <a:rPr lang="en-US" altLang="zh-CN"/>
              <a:t>2.</a:t>
            </a:r>
            <a:r>
              <a:rPr lang="zh-CN" altLang="en-US"/>
              <a:t>低保户、建档立卡、经济困难的单亲家庭；</a:t>
            </a:r>
            <a:endParaRPr lang="zh-CN" altLang="en-US"/>
          </a:p>
          <a:p>
            <a:r>
              <a:rPr lang="zh-CN" altLang="en-US"/>
              <a:t>                               </a:t>
            </a:r>
            <a:r>
              <a:rPr lang="en-US" altLang="zh-CN"/>
              <a:t>3.</a:t>
            </a:r>
            <a:r>
              <a:rPr lang="zh-CN" altLang="en-US"/>
              <a:t>个人或</a:t>
            </a:r>
            <a:r>
              <a:rPr lang="zh-CN" altLang="en-US">
                <a:sym typeface="+mn-ea"/>
              </a:rPr>
              <a:t>父母中有患病，</a:t>
            </a:r>
            <a:r>
              <a:rPr lang="zh-CN" altLang="en-US"/>
              <a:t>需支付昂贵医药费；</a:t>
            </a:r>
            <a:endParaRPr lang="zh-CN" altLang="en-US"/>
          </a:p>
          <a:p>
            <a:r>
              <a:rPr lang="zh-CN" altLang="en-US"/>
              <a:t>                               </a:t>
            </a:r>
            <a:r>
              <a:rPr lang="en-US" altLang="zh-CN"/>
              <a:t>4.</a:t>
            </a:r>
            <a:r>
              <a:rPr lang="zh-CN" altLang="en-US"/>
              <a:t>家庭中兄弟姐妹上学较多家庭负担重；</a:t>
            </a:r>
            <a:endParaRPr lang="zh-CN" altLang="en-US"/>
          </a:p>
          <a:p>
            <a:r>
              <a:rPr lang="zh-CN" altLang="en-US"/>
              <a:t>                              </a:t>
            </a:r>
            <a:r>
              <a:rPr lang="en-US" altLang="zh-CN"/>
              <a:t>5.</a:t>
            </a:r>
            <a:r>
              <a:rPr lang="zh-CN" altLang="en-US"/>
              <a:t>遭受严重自然灾害或遇意外事故导致家庭经济困难等。                              </a:t>
            </a:r>
            <a:endParaRPr lang="zh-CN" altLang="en-US"/>
          </a:p>
          <a:p>
            <a:r>
              <a:rPr lang="zh-CN" altLang="en-US"/>
              <a:t>                             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1615</Words>
  <Application>WPS 演示</Application>
  <PresentationFormat>全屏显示(16:9)</PresentationFormat>
  <Paragraphs>182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Vrinda</vt:lpstr>
      <vt:lpstr>Open Sans</vt:lpstr>
      <vt:lpstr>Arial Unicode MS</vt:lpstr>
      <vt:lpstr>Calibri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44</cp:revision>
  <dcterms:created xsi:type="dcterms:W3CDTF">2016-07-13T03:16:00Z</dcterms:created>
  <dcterms:modified xsi:type="dcterms:W3CDTF">2018-09-06T15:39:11Z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2052-10.1.0.7401</vt:lpwstr>
  </property>
</Properties>
</file>